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7FCA4-3C67-F48D-323E-4B454E78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24CB1-992B-2B98-10B5-A4C4C33E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FAB87-8CBD-7DF4-C85A-07841540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501A7-9A2E-7BC6-A526-7CBCE216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BA3D2-2534-5C1E-67DF-07863AF3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2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229F8-747B-005C-41ED-F4736599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069136-3295-EF7B-7EC2-DBAF9391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868AA-04F4-E61F-FE06-9588991F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336D6-B3C5-3D3E-420B-987E675C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78231-E024-116D-B732-81AA9AE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6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55A851-DE76-8AC2-310F-90511AFF6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D95972-3635-3CD5-EF52-F6965140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F60F5-5C1A-544A-5D06-FE5FE61E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C0272-2474-139D-FF66-5872E143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0C7CE-7843-37E7-FA4C-0E0C8088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8C5D-0C40-2781-02BF-69789C83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4A235-0F2E-9942-F0FE-40CF78BB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3C908-A81D-E933-C778-1D1C0CA7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587B3A-A2E3-8299-054D-F3D5BE19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51018-AF64-E392-E6F8-2F05406E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9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5E593-3717-AC58-D11A-724E2929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F0DAC-3316-D06B-7E0D-33AD2E2B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6126-D934-02D4-1099-BB9B0D16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40636-0613-A574-6BF7-A9C92E14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FB4ED-01C2-48D1-5811-7CC5E3B7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0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8B0E-F740-ABB9-A71A-D3EC8CAA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48D6B-9F91-A898-BAEB-2C68D93E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A884B-B2D6-5D4B-9696-C70A04F66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F7B56-4D7A-4750-1311-A29849E7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A681A-4C99-747D-E353-6F530882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E26AFB-A9FC-F9EA-72A5-7340A89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4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19BC5-02A6-47E1-3E50-85CD4071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F1078-F922-BF80-DB09-FA3182A0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9BEA06-B73A-0106-8A06-BBEA10FD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60DA3F-CDC4-EE2C-9350-552EFD060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189634-7647-BB16-71B6-D11E09627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0F8F04-F9E5-76A9-DF38-B978428A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F29A4E-28ED-9241-5636-96B774B7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6DD4B-FEB4-0591-F86E-F5172444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5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87384-C32C-7A10-DE20-D8F2C952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7A6AB-D3AD-E91E-3869-9CB9B073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0B2D32-EBAE-C560-29E4-692FA549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7A954A-4F0C-015F-C77D-585231AF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44E4B0-8A09-83E3-ABCA-78106653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A91972-43E8-0D99-096D-42547186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F209AE-598F-C14D-308B-6AE84FFD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4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4AB34-6205-B666-0C43-991212FA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8DB25-A91D-10BB-15BF-8CB3D171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B7E9DA-BCB1-C195-FB02-B10AE5A8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DFCF8-6622-56E5-2CDA-B38D315D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68A5B7-72B1-E7A4-85AF-1B8C3840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AA938-2E86-20DB-9EE4-E1DD888D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82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DFD09-F312-FB6C-6D25-3DE9FF29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F972B9-EED7-44DF-DC8D-EACA2CDA3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413061-02B3-D690-13CD-B99D7C13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E8720-4C48-E6B6-8F42-B773160E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A9676A-F922-ECED-438F-836015D9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4062D-27D4-A693-8A88-06917A41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34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9D871F-1CB2-9400-9055-E8AC947E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FB0CD-C734-80EA-C4EC-2EA35190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99B92-172A-5DF3-9D27-9792518AB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95C7-416C-4063-927F-B851BC4B3BB1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811B3-AEFD-3F58-08FD-ECF3AF7A2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54C8E-01D3-0B45-E1B7-161B4EEA4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B956-D0AE-4B66-87E8-1770783CE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BC1E7-6239-A2D6-5C16-D0A01F7E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Fihirana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faha-25 </a:t>
            </a:r>
            <a:r>
              <a:rPr lang="fr-FR" dirty="0" err="1"/>
              <a:t>taona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SP </a:t>
            </a:r>
            <a:r>
              <a:rPr lang="fr-FR" dirty="0" err="1"/>
              <a:t>Avaradrano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4A810-448B-E298-BCA1-4E3AE5B1B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19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0BCC30-E1CC-655D-08D3-D19784F08154}"/>
              </a:ext>
            </a:extLst>
          </p:cNvPr>
          <p:cNvSpPr txBox="1"/>
          <p:nvPr/>
        </p:nvSpPr>
        <p:spPr>
          <a:xfrm>
            <a:off x="0" y="-28136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Mandrosoa</a:t>
            </a:r>
            <a:r>
              <a:rPr lang="fr-FR" sz="8800" dirty="0">
                <a:latin typeface="Calisto MT" panose="02040603050505030304" pitchFamily="18" charset="0"/>
              </a:rPr>
              <a:t>, </a:t>
            </a:r>
            <a:r>
              <a:rPr lang="fr-FR" sz="8800" dirty="0" err="1">
                <a:latin typeface="Calisto MT" panose="02040603050505030304" pitchFamily="18" charset="0"/>
              </a:rPr>
              <a:t>mirosoa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ario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ny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tahitrao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hitomban-dahy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tokoa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Ho </a:t>
            </a:r>
            <a:r>
              <a:rPr lang="fr-FR" sz="8800" dirty="0" err="1">
                <a:latin typeface="Calisto MT" panose="02040603050505030304" pitchFamily="18" charset="0"/>
              </a:rPr>
              <a:t>mpandresy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ianao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268573C-76ED-5A46-C9CD-A92D2E5345EF}"/>
              </a:ext>
            </a:extLst>
          </p:cNvPr>
          <p:cNvSpPr txBox="1"/>
          <p:nvPr/>
        </p:nvSpPr>
        <p:spPr>
          <a:xfrm>
            <a:off x="0" y="-34771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latin typeface="Calisto MT" panose="02040603050505030304" pitchFamily="18" charset="0"/>
              </a:rPr>
              <a:t>1:- </a:t>
            </a:r>
            <a:r>
              <a:rPr lang="fr-FR" sz="8800" dirty="0" err="1">
                <a:latin typeface="Calisto MT" panose="02040603050505030304" pitchFamily="18" charset="0"/>
              </a:rPr>
              <a:t>Injao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misy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feo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miantso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Mitaona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anao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indray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Hanao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ny</a:t>
            </a:r>
            <a:r>
              <a:rPr lang="fr-FR" sz="8800" dirty="0">
                <a:latin typeface="Calisto MT" panose="02040603050505030304" pitchFamily="18" charset="0"/>
              </a:rPr>
              <a:t> asa </a:t>
            </a:r>
            <a:r>
              <a:rPr lang="fr-FR" sz="8800" dirty="0" err="1">
                <a:latin typeface="Calisto MT" panose="02040603050505030304" pitchFamily="18" charset="0"/>
              </a:rPr>
              <a:t>tsy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hiato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Izay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sitraky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ny</a:t>
            </a:r>
            <a:r>
              <a:rPr lang="fr-FR" sz="8800" dirty="0">
                <a:latin typeface="Calisto MT" panose="02040603050505030304" pitchFamily="18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312982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EDEB440-B740-E3F7-336D-5C3E8A7E007E}"/>
              </a:ext>
            </a:extLst>
          </p:cNvPr>
          <p:cNvSpPr txBox="1"/>
          <p:nvPr/>
        </p:nvSpPr>
        <p:spPr>
          <a:xfrm>
            <a:off x="0" y="464232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Izay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rehetra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ataonareo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ataovy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am-pitiavana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N'</a:t>
            </a:r>
            <a:r>
              <a:rPr lang="fr-FR" sz="8800" dirty="0" err="1">
                <a:latin typeface="Calisto MT" panose="02040603050505030304" pitchFamily="18" charset="0"/>
              </a:rPr>
              <a:t>inon'inona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hiseho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tsy</a:t>
            </a:r>
            <a:r>
              <a:rPr lang="fr-FR" sz="8800" dirty="0">
                <a:latin typeface="Calisto MT" panose="02040603050505030304" pitchFamily="18" charset="0"/>
              </a:rPr>
              <a:t> ho </a:t>
            </a:r>
            <a:r>
              <a:rPr lang="fr-FR" sz="8800" dirty="0" err="1">
                <a:latin typeface="Calisto MT" panose="02040603050505030304" pitchFamily="18" charset="0"/>
              </a:rPr>
              <a:t>sakana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0BCC30-E1CC-655D-08D3-D19784F08154}"/>
              </a:ext>
            </a:extLst>
          </p:cNvPr>
          <p:cNvSpPr txBox="1"/>
          <p:nvPr/>
        </p:nvSpPr>
        <p:spPr>
          <a:xfrm>
            <a:off x="0" y="-28136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Mandrosoa</a:t>
            </a:r>
            <a:r>
              <a:rPr lang="fr-FR" sz="8800" dirty="0">
                <a:latin typeface="Calisto MT" panose="02040603050505030304" pitchFamily="18" charset="0"/>
              </a:rPr>
              <a:t>, </a:t>
            </a:r>
            <a:r>
              <a:rPr lang="fr-FR" sz="8800" dirty="0" err="1">
                <a:latin typeface="Calisto MT" panose="02040603050505030304" pitchFamily="18" charset="0"/>
              </a:rPr>
              <a:t>mirosoa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ario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ny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tahitrao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hitomban-dahy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tokoa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Ho </a:t>
            </a:r>
            <a:r>
              <a:rPr lang="fr-FR" sz="8800" dirty="0" err="1">
                <a:latin typeface="Calisto MT" panose="02040603050505030304" pitchFamily="18" charset="0"/>
              </a:rPr>
              <a:t>mpandresy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ianao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7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DAA917C-7F51-349C-9C97-9E03FA7A38EE}"/>
              </a:ext>
            </a:extLst>
          </p:cNvPr>
          <p:cNvSpPr txBox="1"/>
          <p:nvPr/>
        </p:nvSpPr>
        <p:spPr>
          <a:xfrm>
            <a:off x="0" y="225088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dirty="0">
                <a:latin typeface="Calisto MT" panose="02040603050505030304" pitchFamily="18" charset="0"/>
              </a:rPr>
              <a:t>2:- </a:t>
            </a:r>
            <a:r>
              <a:rPr lang="fr-FR" sz="9600" dirty="0" err="1">
                <a:latin typeface="Calisto MT" panose="02040603050505030304" pitchFamily="18" charset="0"/>
              </a:rPr>
              <a:t>Iarivo</a:t>
            </a:r>
            <a:r>
              <a:rPr lang="fr-FR" sz="9600" dirty="0">
                <a:latin typeface="Calisto MT" panose="02040603050505030304" pitchFamily="18" charset="0"/>
              </a:rPr>
              <a:t> </a:t>
            </a:r>
            <a:r>
              <a:rPr lang="fr-FR" sz="9600" dirty="0" err="1">
                <a:latin typeface="Calisto MT" panose="02040603050505030304" pitchFamily="18" charset="0"/>
              </a:rPr>
              <a:t>Avaradrano</a:t>
            </a:r>
            <a:endParaRPr lang="fr-FR" sz="9600" dirty="0">
              <a:latin typeface="Calisto MT" panose="02040603050505030304" pitchFamily="18" charset="0"/>
            </a:endParaRPr>
          </a:p>
          <a:p>
            <a:pPr algn="ctr"/>
            <a:r>
              <a:rPr lang="fr-FR" sz="9600" dirty="0" err="1">
                <a:latin typeface="Calisto MT" panose="02040603050505030304" pitchFamily="18" charset="0"/>
              </a:rPr>
              <a:t>Tohizo</a:t>
            </a:r>
            <a:r>
              <a:rPr lang="fr-FR" sz="9600" dirty="0">
                <a:latin typeface="Calisto MT" panose="02040603050505030304" pitchFamily="18" charset="0"/>
              </a:rPr>
              <a:t> </a:t>
            </a:r>
            <a:r>
              <a:rPr lang="fr-FR" sz="9600" dirty="0" err="1">
                <a:latin typeface="Calisto MT" panose="02040603050505030304" pitchFamily="18" charset="0"/>
              </a:rPr>
              <a:t>ny</a:t>
            </a:r>
            <a:r>
              <a:rPr lang="fr-FR" sz="9600" dirty="0">
                <a:latin typeface="Calisto MT" panose="02040603050505030304" pitchFamily="18" charset="0"/>
              </a:rPr>
              <a:t> dia </a:t>
            </a:r>
            <a:r>
              <a:rPr lang="fr-FR" sz="9600" dirty="0" err="1">
                <a:latin typeface="Calisto MT" panose="02040603050505030304" pitchFamily="18" charset="0"/>
              </a:rPr>
              <a:t>izao</a:t>
            </a:r>
            <a:endParaRPr lang="fr-FR" sz="9600" dirty="0">
              <a:latin typeface="Calisto MT" panose="02040603050505030304" pitchFamily="18" charset="0"/>
            </a:endParaRPr>
          </a:p>
          <a:p>
            <a:pPr algn="ctr"/>
            <a:r>
              <a:rPr lang="fr-FR" sz="9600" dirty="0">
                <a:latin typeface="Calisto MT" panose="02040603050505030304" pitchFamily="18" charset="0"/>
              </a:rPr>
              <a:t>Ka </a:t>
            </a:r>
            <a:r>
              <a:rPr lang="fr-FR" sz="9600" dirty="0" err="1">
                <a:latin typeface="Calisto MT" panose="02040603050505030304" pitchFamily="18" charset="0"/>
              </a:rPr>
              <a:t>ilay</a:t>
            </a:r>
            <a:r>
              <a:rPr lang="fr-FR" sz="9600" dirty="0">
                <a:latin typeface="Calisto MT" panose="02040603050505030304" pitchFamily="18" charset="0"/>
              </a:rPr>
              <a:t> </a:t>
            </a:r>
            <a:r>
              <a:rPr lang="fr-FR" sz="9600" dirty="0" err="1">
                <a:latin typeface="Calisto MT" panose="02040603050505030304" pitchFamily="18" charset="0"/>
              </a:rPr>
              <a:t>finoana</a:t>
            </a:r>
            <a:r>
              <a:rPr lang="fr-FR" sz="9600" dirty="0">
                <a:latin typeface="Calisto MT" panose="02040603050505030304" pitchFamily="18" charset="0"/>
              </a:rPr>
              <a:t> </a:t>
            </a:r>
            <a:r>
              <a:rPr lang="fr-FR" sz="9600" dirty="0" err="1">
                <a:latin typeface="Calisto MT" panose="02040603050505030304" pitchFamily="18" charset="0"/>
              </a:rPr>
              <a:t>tano</a:t>
            </a:r>
            <a:endParaRPr lang="fr-FR" sz="9600" dirty="0">
              <a:latin typeface="Calisto MT" panose="02040603050505030304" pitchFamily="18" charset="0"/>
            </a:endParaRPr>
          </a:p>
          <a:p>
            <a:pPr algn="ctr"/>
            <a:r>
              <a:rPr lang="fr-FR" sz="9600" dirty="0">
                <a:latin typeface="Calisto MT" panose="02040603050505030304" pitchFamily="18" charset="0"/>
              </a:rPr>
              <a:t>Ho </a:t>
            </a:r>
            <a:r>
              <a:rPr lang="fr-FR" sz="9600" dirty="0" err="1">
                <a:latin typeface="Calisto MT" panose="02040603050505030304" pitchFamily="18" charset="0"/>
              </a:rPr>
              <a:t>apinga</a:t>
            </a:r>
            <a:r>
              <a:rPr lang="fr-FR" sz="9600" dirty="0">
                <a:latin typeface="Calisto MT" panose="02040603050505030304" pitchFamily="18" charset="0"/>
              </a:rPr>
              <a:t> </a:t>
            </a:r>
            <a:r>
              <a:rPr lang="fr-FR" sz="9600" dirty="0" err="1">
                <a:latin typeface="Calisto MT" panose="02040603050505030304" pitchFamily="18" charset="0"/>
              </a:rPr>
              <a:t>fiarovanao</a:t>
            </a:r>
            <a:endParaRPr lang="fr-FR" sz="96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7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EDEB440-B740-E3F7-336D-5C3E8A7E007E}"/>
              </a:ext>
            </a:extLst>
          </p:cNvPr>
          <p:cNvSpPr txBox="1"/>
          <p:nvPr/>
        </p:nvSpPr>
        <p:spPr>
          <a:xfrm>
            <a:off x="0" y="464232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Izay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rehetra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ataonareo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ataovy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am-pitiavana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N'</a:t>
            </a:r>
            <a:r>
              <a:rPr lang="fr-FR" sz="8800" dirty="0" err="1">
                <a:latin typeface="Calisto MT" panose="02040603050505030304" pitchFamily="18" charset="0"/>
              </a:rPr>
              <a:t>inon'inona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hiseho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tsy</a:t>
            </a:r>
            <a:r>
              <a:rPr lang="fr-FR" sz="8800" dirty="0">
                <a:latin typeface="Calisto MT" panose="02040603050505030304" pitchFamily="18" charset="0"/>
              </a:rPr>
              <a:t> ho </a:t>
            </a:r>
            <a:r>
              <a:rPr lang="fr-FR" sz="8800" dirty="0" err="1">
                <a:latin typeface="Calisto MT" panose="02040603050505030304" pitchFamily="18" charset="0"/>
              </a:rPr>
              <a:t>sakana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0BCC30-E1CC-655D-08D3-D19784F08154}"/>
              </a:ext>
            </a:extLst>
          </p:cNvPr>
          <p:cNvSpPr txBox="1"/>
          <p:nvPr/>
        </p:nvSpPr>
        <p:spPr>
          <a:xfrm>
            <a:off x="0" y="-28136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Mandrosoa</a:t>
            </a:r>
            <a:r>
              <a:rPr lang="fr-FR" sz="8800" dirty="0">
                <a:latin typeface="Calisto MT" panose="02040603050505030304" pitchFamily="18" charset="0"/>
              </a:rPr>
              <a:t>, </a:t>
            </a:r>
            <a:r>
              <a:rPr lang="fr-FR" sz="8800" dirty="0" err="1">
                <a:latin typeface="Calisto MT" panose="02040603050505030304" pitchFamily="18" charset="0"/>
              </a:rPr>
              <a:t>mirosoa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ario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ny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tahitrao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hitomban-dahy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tokoa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Ho </a:t>
            </a:r>
            <a:r>
              <a:rPr lang="fr-FR" sz="8800" dirty="0" err="1">
                <a:latin typeface="Calisto MT" panose="02040603050505030304" pitchFamily="18" charset="0"/>
              </a:rPr>
              <a:t>mpandresy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ianao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E05C17A-EB13-7AA1-FF51-3A7635C08B30}"/>
              </a:ext>
            </a:extLst>
          </p:cNvPr>
          <p:cNvSpPr txBox="1"/>
          <p:nvPr/>
        </p:nvSpPr>
        <p:spPr>
          <a:xfrm>
            <a:off x="0" y="225086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dirty="0">
                <a:latin typeface="Calisto MT" panose="02040603050505030304" pitchFamily="18" charset="0"/>
              </a:rPr>
              <a:t>3:- </a:t>
            </a:r>
            <a:r>
              <a:rPr lang="fr-FR" sz="8000" dirty="0" err="1">
                <a:latin typeface="Calisto MT" panose="02040603050505030304" pitchFamily="18" charset="0"/>
              </a:rPr>
              <a:t>Koa</a:t>
            </a:r>
            <a:r>
              <a:rPr lang="fr-FR" sz="8000" dirty="0">
                <a:latin typeface="Calisto MT" panose="02040603050505030304" pitchFamily="18" charset="0"/>
              </a:rPr>
              <a:t> dia </a:t>
            </a:r>
            <a:r>
              <a:rPr lang="fr-FR" sz="8000" dirty="0" err="1">
                <a:latin typeface="Calisto MT" panose="02040603050505030304" pitchFamily="18" charset="0"/>
              </a:rPr>
              <a:t>mahereza</a:t>
            </a:r>
            <a:r>
              <a:rPr lang="fr-FR" sz="8000" dirty="0">
                <a:latin typeface="Calisto MT" panose="02040603050505030304" pitchFamily="18" charset="0"/>
              </a:rPr>
              <a:t> </a:t>
            </a:r>
            <a:r>
              <a:rPr lang="fr-FR" sz="8000" dirty="0" err="1">
                <a:latin typeface="Calisto MT" panose="02040603050505030304" pitchFamily="18" charset="0"/>
              </a:rPr>
              <a:t>hatrany</a:t>
            </a:r>
            <a:endParaRPr lang="fr-FR" sz="8000" dirty="0">
              <a:latin typeface="Calisto MT" panose="02040603050505030304" pitchFamily="18" charset="0"/>
            </a:endParaRPr>
          </a:p>
          <a:p>
            <a:pPr algn="ctr"/>
            <a:r>
              <a:rPr lang="fr-FR" sz="8000" dirty="0">
                <a:latin typeface="Calisto MT" panose="02040603050505030304" pitchFamily="18" charset="0"/>
              </a:rPr>
              <a:t>Ny </a:t>
            </a:r>
            <a:r>
              <a:rPr lang="fr-FR" sz="8000" dirty="0" err="1">
                <a:latin typeface="Calisto MT" panose="02040603050505030304" pitchFamily="18" charset="0"/>
              </a:rPr>
              <a:t>Tompo</a:t>
            </a:r>
            <a:r>
              <a:rPr lang="fr-FR" sz="8000" dirty="0">
                <a:latin typeface="Calisto MT" panose="02040603050505030304" pitchFamily="18" charset="0"/>
              </a:rPr>
              <a:t> no </a:t>
            </a:r>
            <a:r>
              <a:rPr lang="fr-FR" sz="8000" dirty="0" err="1">
                <a:latin typeface="Calisto MT" panose="02040603050505030304" pitchFamily="18" charset="0"/>
              </a:rPr>
              <a:t>homba</a:t>
            </a:r>
            <a:r>
              <a:rPr lang="fr-FR" sz="8000" dirty="0">
                <a:latin typeface="Calisto MT" panose="02040603050505030304" pitchFamily="18" charset="0"/>
              </a:rPr>
              <a:t> </a:t>
            </a:r>
            <a:r>
              <a:rPr lang="fr-FR" sz="8000" dirty="0" err="1">
                <a:latin typeface="Calisto MT" panose="02040603050505030304" pitchFamily="18" charset="0"/>
              </a:rPr>
              <a:t>anao</a:t>
            </a:r>
            <a:endParaRPr lang="fr-FR" sz="8000" dirty="0">
              <a:latin typeface="Calisto MT" panose="02040603050505030304" pitchFamily="18" charset="0"/>
            </a:endParaRPr>
          </a:p>
          <a:p>
            <a:pPr algn="ctr"/>
            <a:r>
              <a:rPr lang="fr-FR" sz="8000" dirty="0">
                <a:latin typeface="Calisto MT" panose="02040603050505030304" pitchFamily="18" charset="0"/>
              </a:rPr>
              <a:t>Ny </a:t>
            </a:r>
            <a:r>
              <a:rPr lang="fr-FR" sz="8000" dirty="0" err="1">
                <a:latin typeface="Calisto MT" panose="02040603050505030304" pitchFamily="18" charset="0"/>
              </a:rPr>
              <a:t>soa</a:t>
            </a:r>
            <a:r>
              <a:rPr lang="fr-FR" sz="8000" dirty="0">
                <a:latin typeface="Calisto MT" panose="02040603050505030304" pitchFamily="18" charset="0"/>
              </a:rPr>
              <a:t> dia </a:t>
            </a:r>
            <a:r>
              <a:rPr lang="fr-FR" sz="8000" dirty="0" err="1">
                <a:latin typeface="Calisto MT" panose="02040603050505030304" pitchFamily="18" charset="0"/>
              </a:rPr>
              <a:t>tsy</a:t>
            </a:r>
            <a:r>
              <a:rPr lang="fr-FR" sz="8000" dirty="0">
                <a:latin typeface="Calisto MT" panose="02040603050505030304" pitchFamily="18" charset="0"/>
              </a:rPr>
              <a:t> ho </a:t>
            </a:r>
            <a:r>
              <a:rPr lang="fr-FR" sz="8000" dirty="0" err="1">
                <a:latin typeface="Calisto MT" panose="02040603050505030304" pitchFamily="18" charset="0"/>
              </a:rPr>
              <a:t>lany</a:t>
            </a:r>
            <a:endParaRPr lang="fr-FR" sz="8000" dirty="0">
              <a:latin typeface="Calisto MT" panose="02040603050505030304" pitchFamily="18" charset="0"/>
            </a:endParaRPr>
          </a:p>
          <a:p>
            <a:pPr algn="ctr"/>
            <a:r>
              <a:rPr lang="fr-FR" sz="8000" dirty="0" err="1">
                <a:latin typeface="Calisto MT" panose="02040603050505030304" pitchFamily="18" charset="0"/>
              </a:rPr>
              <a:t>Hitobaka</a:t>
            </a:r>
            <a:r>
              <a:rPr lang="fr-FR" sz="8000" dirty="0">
                <a:latin typeface="Calisto MT" panose="02040603050505030304" pitchFamily="18" charset="0"/>
              </a:rPr>
              <a:t> </a:t>
            </a:r>
            <a:r>
              <a:rPr lang="fr-FR" sz="8000" dirty="0" err="1">
                <a:latin typeface="Calisto MT" panose="02040603050505030304" pitchFamily="18" charset="0"/>
              </a:rPr>
              <a:t>aminao</a:t>
            </a:r>
            <a:endParaRPr lang="fr-FR" sz="8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EDEB440-B740-E3F7-336D-5C3E8A7E007E}"/>
              </a:ext>
            </a:extLst>
          </p:cNvPr>
          <p:cNvSpPr txBox="1"/>
          <p:nvPr/>
        </p:nvSpPr>
        <p:spPr>
          <a:xfrm>
            <a:off x="0" y="464232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 err="1">
                <a:latin typeface="Calisto MT" panose="02040603050505030304" pitchFamily="18" charset="0"/>
              </a:rPr>
              <a:t>Izay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rehetra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ataonareo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ataovy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am-pitiavana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N'</a:t>
            </a:r>
            <a:r>
              <a:rPr lang="fr-FR" sz="8800" dirty="0" err="1">
                <a:latin typeface="Calisto MT" panose="02040603050505030304" pitchFamily="18" charset="0"/>
              </a:rPr>
              <a:t>inon'inona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hiseho</a:t>
            </a:r>
            <a:endParaRPr lang="fr-FR" sz="8800" dirty="0">
              <a:latin typeface="Calisto MT" panose="02040603050505030304" pitchFamily="18" charset="0"/>
            </a:endParaRPr>
          </a:p>
          <a:p>
            <a:pPr algn="ctr"/>
            <a:r>
              <a:rPr lang="fr-FR" sz="8800" dirty="0">
                <a:latin typeface="Calisto MT" panose="02040603050505030304" pitchFamily="18" charset="0"/>
              </a:rPr>
              <a:t>Dia </a:t>
            </a:r>
            <a:r>
              <a:rPr lang="fr-FR" sz="8800" dirty="0" err="1">
                <a:latin typeface="Calisto MT" panose="02040603050505030304" pitchFamily="18" charset="0"/>
              </a:rPr>
              <a:t>aoka</a:t>
            </a:r>
            <a:r>
              <a:rPr lang="fr-FR" sz="8800" dirty="0">
                <a:latin typeface="Calisto MT" panose="02040603050505030304" pitchFamily="18" charset="0"/>
              </a:rPr>
              <a:t> </a:t>
            </a:r>
            <a:r>
              <a:rPr lang="fr-FR" sz="8800" dirty="0" err="1">
                <a:latin typeface="Calisto MT" panose="02040603050505030304" pitchFamily="18" charset="0"/>
              </a:rPr>
              <a:t>tsy</a:t>
            </a:r>
            <a:r>
              <a:rPr lang="fr-FR" sz="8800" dirty="0">
                <a:latin typeface="Calisto MT" panose="02040603050505030304" pitchFamily="18" charset="0"/>
              </a:rPr>
              <a:t> ho </a:t>
            </a:r>
            <a:r>
              <a:rPr lang="fr-FR" sz="8800" dirty="0" err="1">
                <a:latin typeface="Calisto MT" panose="02040603050505030304" pitchFamily="18" charset="0"/>
              </a:rPr>
              <a:t>sakana</a:t>
            </a:r>
            <a:endParaRPr lang="fr-FR" sz="8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85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137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Calisto MT</vt:lpstr>
      <vt:lpstr>Thème Office</vt:lpstr>
      <vt:lpstr>Fihirana ny faha-25 taona ny SP Avaradrano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Fihirana ny faha-25 taona ny SP Avaradrano</dc:title>
  <dc:creator>Gaming</dc:creator>
  <cp:lastModifiedBy>Gaming</cp:lastModifiedBy>
  <cp:revision>3</cp:revision>
  <dcterms:created xsi:type="dcterms:W3CDTF">2022-10-02T03:37:01Z</dcterms:created>
  <dcterms:modified xsi:type="dcterms:W3CDTF">2023-05-28T03:28:25Z</dcterms:modified>
</cp:coreProperties>
</file>