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64" r:id="rId6"/>
    <p:sldId id="262" r:id="rId7"/>
    <p:sldId id="265" r:id="rId8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786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B9105-58DF-420E-92D5-D5FE9B694C60}" type="datetimeFigureOut">
              <a:rPr lang="fr-FR"/>
              <a:pPr>
                <a:defRPr/>
              </a:pPr>
              <a:t>29/05/2025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DE5B74-3A3D-474C-8FF0-0BA3BBEFB64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569474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37EAFB-E972-4A08-B54E-BA3CECD92067}" type="datetimeFigureOut">
              <a:rPr lang="fr-FR"/>
              <a:pPr>
                <a:defRPr/>
              </a:pPr>
              <a:t>29/05/2025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012C-F1F7-4524-9BCD-C4C15BAA95B6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4716075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198CD-16C3-4BD6-89F7-82663F7D3447}" type="datetimeFigureOut">
              <a:rPr lang="fr-FR"/>
              <a:pPr>
                <a:defRPr/>
              </a:pPr>
              <a:t>29/05/2025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A500D0-6758-4C9B-9892-04E9CAB3327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98304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FFFB8-C8FA-485B-B640-51F36AB88556}" type="datetimeFigureOut">
              <a:rPr lang="fr-FR"/>
              <a:pPr>
                <a:defRPr/>
              </a:pPr>
              <a:t>29/05/2025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D006D-D9D1-4B05-9422-E082D63F3C2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890926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2B58A1-AC3B-44E2-9770-2AFC6AD440CC}" type="datetimeFigureOut">
              <a:rPr lang="fr-FR"/>
              <a:pPr>
                <a:defRPr/>
              </a:pPr>
              <a:t>29/05/2025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37E31-3B5B-4A62-B1A0-A56B9C13EAF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857776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96C1C-C061-4E1A-ACB5-A3844BBFE5A4}" type="datetimeFigureOut">
              <a:rPr lang="fr-FR"/>
              <a:pPr>
                <a:defRPr/>
              </a:pPr>
              <a:t>29/05/2025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8138F-8618-4788-AAD9-1724FAA9AAF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6872273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FA85A-505D-4FF1-9B24-9A873D9990EB}" type="datetimeFigureOut">
              <a:rPr lang="fr-FR"/>
              <a:pPr>
                <a:defRPr/>
              </a:pPr>
              <a:t>29/05/2025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77B88-021C-4081-9439-F84906738C8C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177478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38FF7-E85D-47CE-B179-B15C41662840}" type="datetimeFigureOut">
              <a:rPr lang="fr-FR"/>
              <a:pPr>
                <a:defRPr/>
              </a:pPr>
              <a:t>29/05/2025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03A7B7-1F7F-40FD-8FEA-A7771A2E30F6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78942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45DE5-069E-4735-888D-B89270CE62E9}" type="datetimeFigureOut">
              <a:rPr lang="fr-FR"/>
              <a:pPr>
                <a:defRPr/>
              </a:pPr>
              <a:t>29/05/2025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0DCE8-8CB9-42AF-AB5B-1E04CB2778AF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1702737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8D187-392E-47A7-AEE2-8E5BE75980B6}" type="datetimeFigureOut">
              <a:rPr lang="fr-FR"/>
              <a:pPr>
                <a:defRPr/>
              </a:pPr>
              <a:t>29/05/2025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C0666-4C8D-4A4E-9A6F-A56BFD0DA7BF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658031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29A49C-B89D-47C9-9FC0-1B5FD8C9C22B}" type="datetimeFigureOut">
              <a:rPr lang="fr-FR"/>
              <a:pPr>
                <a:defRPr/>
              </a:pPr>
              <a:t>29/05/2025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41DFB8-66C6-4637-824A-93EF865C2E7D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576742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2DDA4DB-BEAB-4BF8-A228-EC77B3C5A12F}" type="datetimeFigureOut">
              <a:rPr lang="fr-FR"/>
              <a:pPr>
                <a:defRPr/>
              </a:pPr>
              <a:t>29/05/2025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A453A1D-67D5-4C23-8F05-C445814DA5E9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67005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5400" b="1">
                <a:solidFill>
                  <a:srgbClr val="FF000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BankGothic Lt BT" pitchFamily="34" charset="0"/>
              </a:rPr>
              <a:t>FANEKEM-PINOANA</a:t>
            </a:r>
            <a:r>
              <a:rPr lang="fr-FR" sz="5400" b="1">
                <a:solidFill>
                  <a:srgbClr val="0070C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BankGothic Lt BT" pitchFamily="34" charset="0"/>
              </a:rPr>
              <a:t/>
            </a:r>
            <a:br>
              <a:rPr lang="fr-FR" sz="5400" b="1">
                <a:solidFill>
                  <a:srgbClr val="0070C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BankGothic Lt BT" pitchFamily="34" charset="0"/>
              </a:rPr>
            </a:br>
            <a:r>
              <a:rPr lang="fr-FR" sz="5400" i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(Laharana </a:t>
            </a:r>
            <a:r>
              <a:rPr lang="fr-FR" sz="5400" i="1" smtClean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</a:rPr>
              <a:t>faha-I)</a:t>
            </a:r>
            <a:endParaRPr lang="fr-FR" sz="5400" i="1" dirty="0"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412750"/>
            <a:ext cx="9144000" cy="424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Mino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an’Andriamanitra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Ray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Tsitoha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Mpanao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lanitra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aho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mino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an’i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Jesoa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Kristy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Zananilahy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Tokana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Tompontsika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 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-22820"/>
            <a:ext cx="914400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Izay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notorotoronina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tamin’ny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Fanahy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Masina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naterak’i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Maria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Virjiny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nijaly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raha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nanapaka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Pontio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Pilato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,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nohombohana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tamin’ny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hazo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fijaliana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,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5750" y="339502"/>
            <a:ext cx="9072563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maty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ka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nalevina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nidina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amin’ny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fiainan-tsi-hita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nitsangana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tamin’ny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maty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tamin’ny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andro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fahatelo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niakatra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ho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any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an-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danitra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195486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mipetraka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eo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an-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tanan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-</a:t>
            </a:r>
            <a:r>
              <a:rPr lang="fr-FR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kavanan’Andriamanitra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Ray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Tsitoha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,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avy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no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hihaviany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hitsara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velona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maty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107950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Mino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Fanahy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Masina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aho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Fiangonana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Masina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manerana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izao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tontolo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izao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fiombonan’ny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olona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masina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famelan-keloka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,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-18266" y="55552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fitsanganan’ny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tena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amin’ny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maty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ary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fiainana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mandrakizay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 Amena.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116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BankGothic Lt BT</vt:lpstr>
      <vt:lpstr>Calibri</vt:lpstr>
      <vt:lpstr>Georgia</vt:lpstr>
      <vt:lpstr>Thème Office</vt:lpstr>
      <vt:lpstr>FANEKEM-PINOANA (Laharana faha-I)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SRL_Crea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FANEKEM-PINOANA I</dc:title>
  <dc:creator>Dr Miora Tantely</dc:creator>
  <cp:lastModifiedBy>Utilisateur</cp:lastModifiedBy>
  <cp:revision>9</cp:revision>
  <dcterms:created xsi:type="dcterms:W3CDTF">2012-04-07T12:48:13Z</dcterms:created>
  <dcterms:modified xsi:type="dcterms:W3CDTF">2025-05-29T07:20:46Z</dcterms:modified>
</cp:coreProperties>
</file>