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71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11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09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9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93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5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09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0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01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40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8124-20D1-440D-811A-C3F1B9F30816}" type="datetimeFigureOut">
              <a:rPr lang="fr-FR" smtClean="0"/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34A7-F091-4DBF-8899-84B699AFF6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9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2367742" y="1726421"/>
            <a:ext cx="7650480" cy="2718117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solidFill>
                  <a:srgbClr val="C0000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  <a:latin typeface="AR CENA" panose="02000000000000000000" pitchFamily="2" charset="0"/>
              </a:rPr>
              <a:t>FF 15</a:t>
            </a:r>
            <a:endParaRPr lang="fr-FR" sz="19900" b="1" dirty="0">
              <a:solidFill>
                <a:srgbClr val="C0000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  <a:latin typeface="AR CENA" panose="02000000000000000000" pitchFamily="2" charset="0"/>
            </a:endParaRPr>
          </a:p>
        </p:txBody>
      </p:sp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>
          <a:xfrm>
            <a:off x="1676400" y="4308620"/>
            <a:ext cx="9144000" cy="1655762"/>
          </a:xfrm>
        </p:spPr>
        <p:txBody>
          <a:bodyPr>
            <a:noAutofit/>
          </a:bodyPr>
          <a:lstStyle/>
          <a:p>
            <a:r>
              <a:rPr lang="fr-FR" sz="166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itchFamily="66" charset="0"/>
              </a:rPr>
              <a:t>Raiko</a:t>
            </a:r>
            <a:r>
              <a:rPr lang="fr-FR" sz="166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itchFamily="66" charset="0"/>
              </a:rPr>
              <a:t> ô</a:t>
            </a:r>
            <a:endParaRPr lang="fr-FR" sz="16600" b="1" i="1" dirty="0">
              <a:solidFill>
                <a:schemeClr val="tx1">
                  <a:lumMod val="65000"/>
                  <a:lumOff val="35000"/>
                </a:schemeClr>
              </a:solidFill>
              <a:latin typeface="Brush Script M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4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0" y="562496"/>
            <a:ext cx="12192000" cy="54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b="1" dirty="0" smtClean="0"/>
              <a:t>1. </a:t>
            </a:r>
            <a:r>
              <a:rPr lang="fr-FR" sz="6000" b="1" dirty="0" err="1"/>
              <a:t>Tompo</a:t>
            </a:r>
            <a:r>
              <a:rPr lang="fr-FR" sz="6000" b="1" dirty="0"/>
              <a:t> </a:t>
            </a:r>
            <a:r>
              <a:rPr lang="fr-FR" sz="6000" b="1" dirty="0" err="1"/>
              <a:t>malala</a:t>
            </a:r>
            <a:r>
              <a:rPr lang="fr-FR" sz="6000" b="1" dirty="0"/>
              <a:t> </a:t>
            </a:r>
            <a:r>
              <a:rPr lang="fr-FR" sz="6000" b="1" dirty="0" err="1"/>
              <a:t>tsitoha</a:t>
            </a:r>
            <a:r>
              <a:rPr lang="fr-FR" sz="6000" b="1" dirty="0" smtClean="0"/>
              <a:t>, </a:t>
            </a:r>
            <a:r>
              <a:rPr lang="en-GB" sz="6000" b="1" dirty="0" err="1"/>
              <a:t>inty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vao</a:t>
            </a:r>
            <a:r>
              <a:rPr lang="en-GB" sz="6000" b="1" dirty="0"/>
              <a:t> </a:t>
            </a:r>
            <a:r>
              <a:rPr lang="en-GB" sz="6000" b="1" dirty="0" err="1"/>
              <a:t>nandre</a:t>
            </a:r>
            <a:r>
              <a:rPr lang="en-GB" sz="6000" b="1" dirty="0"/>
              <a:t> </a:t>
            </a:r>
            <a:r>
              <a:rPr lang="en-GB" sz="6000" b="1" dirty="0" err="1"/>
              <a:t>ilay</a:t>
            </a:r>
            <a:r>
              <a:rPr lang="en-GB" sz="6000" b="1" dirty="0"/>
              <a:t> </a:t>
            </a:r>
            <a:r>
              <a:rPr lang="en-GB" sz="6000" b="1" dirty="0" err="1" smtClean="0"/>
              <a:t>feo</a:t>
            </a:r>
            <a:r>
              <a:rPr lang="en-GB" sz="6000" b="1" dirty="0" smtClean="0"/>
              <a:t> </a:t>
            </a:r>
            <a:r>
              <a:rPr lang="en-GB" sz="6000" b="1" dirty="0" err="1"/>
              <a:t>niantso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Tsapako</a:t>
            </a:r>
            <a:r>
              <a:rPr lang="en-GB" sz="6000" b="1" dirty="0"/>
              <a:t> </a:t>
            </a:r>
            <a:r>
              <a:rPr lang="en-GB" sz="6000" b="1" dirty="0" err="1"/>
              <a:t>anatiko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herinao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Mitaona</a:t>
            </a:r>
            <a:r>
              <a:rPr lang="en-GB" sz="6000" b="1" dirty="0"/>
              <a:t> </a:t>
            </a:r>
            <a:r>
              <a:rPr lang="en-GB" sz="6000" b="1" dirty="0" err="1" smtClean="0"/>
              <a:t>ahy</a:t>
            </a:r>
            <a:r>
              <a:rPr lang="en-GB" sz="6000" b="1" dirty="0" smtClean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hiverina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1574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68280"/>
            <a:ext cx="12192000" cy="54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6000" b="1" dirty="0" err="1"/>
              <a:t>Raiko</a:t>
            </a:r>
            <a:r>
              <a:rPr lang="en-GB" sz="6000" b="1" dirty="0"/>
              <a:t> </a:t>
            </a:r>
            <a:r>
              <a:rPr lang="en-GB" sz="6000" b="1" dirty="0" smtClean="0"/>
              <a:t>ô! </a:t>
            </a:r>
            <a:r>
              <a:rPr lang="en-GB" sz="6000" b="1" dirty="0" err="1"/>
              <a:t>Raiko</a:t>
            </a:r>
            <a:r>
              <a:rPr lang="en-GB" sz="6000" b="1" dirty="0"/>
              <a:t> </a:t>
            </a:r>
            <a:r>
              <a:rPr lang="en-GB" sz="6000" b="1" dirty="0" smtClean="0"/>
              <a:t>ô!  </a:t>
            </a:r>
            <a:r>
              <a:rPr lang="en-GB" sz="6000" b="1" dirty="0" err="1"/>
              <a:t>Inty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 smtClean="0"/>
              <a:t>isan’ireo</a:t>
            </a:r>
            <a:r>
              <a:rPr lang="en-GB" sz="6000" b="1" dirty="0" smtClean="0"/>
              <a:t> </a:t>
            </a:r>
            <a:r>
              <a:rPr lang="en-GB" sz="6000" b="1" dirty="0" err="1"/>
              <a:t>zanakao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 smtClean="0"/>
              <a:t>nania</a:t>
            </a:r>
            <a:r>
              <a:rPr lang="en-GB" sz="6000" b="1" dirty="0" smtClean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hiova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Hanaraka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didinao</a:t>
            </a:r>
            <a:r>
              <a:rPr lang="en-GB" sz="6000" b="1" dirty="0" smtClean="0"/>
              <a:t> Ray </a:t>
            </a:r>
            <a:r>
              <a:rPr lang="en-GB" sz="6000" b="1" dirty="0" smtClean="0"/>
              <a:t>ô!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3011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24695" y="313103"/>
            <a:ext cx="12192000" cy="602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6600" b="1" dirty="0" smtClean="0"/>
              <a:t>2. </a:t>
            </a:r>
            <a:r>
              <a:rPr lang="en-GB" sz="6600" b="1" dirty="0" err="1"/>
              <a:t>Jesosy</a:t>
            </a:r>
            <a:r>
              <a:rPr lang="en-GB" sz="6600" b="1" dirty="0"/>
              <a:t> </a:t>
            </a:r>
            <a:r>
              <a:rPr lang="en-GB" sz="6600" b="1" dirty="0" err="1"/>
              <a:t>Zokiko</a:t>
            </a:r>
            <a:r>
              <a:rPr lang="en-GB" sz="6600" b="1" dirty="0"/>
              <a:t> </a:t>
            </a:r>
            <a:r>
              <a:rPr lang="en-GB" sz="6600" b="1" dirty="0" smtClean="0"/>
              <a:t>ô! </a:t>
            </a:r>
            <a:r>
              <a:rPr lang="en-GB" sz="6600" b="1" dirty="0" err="1" smtClean="0"/>
              <a:t>Raiso</a:t>
            </a:r>
            <a:r>
              <a:rPr lang="en-GB" sz="6600" b="1" dirty="0" smtClean="0"/>
              <a:t> </a:t>
            </a:r>
            <a:r>
              <a:rPr lang="en-GB" sz="6600" b="1" dirty="0" err="1"/>
              <a:t>aho</a:t>
            </a:r>
            <a:endParaRPr lang="fr-FR" sz="66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isan’ireo</a:t>
            </a:r>
            <a:r>
              <a:rPr lang="en-GB" sz="6600" b="1" dirty="0"/>
              <a:t> </a:t>
            </a:r>
            <a:r>
              <a:rPr lang="en-GB" sz="6600" b="1" dirty="0" err="1" smtClean="0"/>
              <a:t>zandrinao</a:t>
            </a:r>
            <a:r>
              <a:rPr lang="en-GB" sz="6600" b="1" dirty="0" smtClean="0"/>
              <a:t> </a:t>
            </a:r>
            <a:r>
              <a:rPr lang="en-GB" sz="6600" b="1" dirty="0" err="1"/>
              <a:t>tianao</a:t>
            </a:r>
            <a:endParaRPr lang="fr-FR" sz="66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600" b="1" dirty="0"/>
              <a:t>   </a:t>
            </a:r>
            <a:r>
              <a:rPr lang="en-GB" sz="6600" b="1" dirty="0" err="1"/>
              <a:t>Neniko</a:t>
            </a:r>
            <a:r>
              <a:rPr lang="en-GB" sz="6600" b="1" dirty="0"/>
              <a:t> </a:t>
            </a:r>
            <a:r>
              <a:rPr lang="en-GB" sz="6600" b="1" dirty="0" err="1"/>
              <a:t>ireny</a:t>
            </a:r>
            <a:r>
              <a:rPr lang="en-GB" sz="6600" b="1" dirty="0"/>
              <a:t> </a:t>
            </a:r>
            <a:r>
              <a:rPr lang="en-GB" sz="6600" b="1" dirty="0" err="1"/>
              <a:t>taloha</a:t>
            </a:r>
            <a:r>
              <a:rPr lang="en-GB" sz="6600" b="1" dirty="0" smtClean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hiova</a:t>
            </a:r>
            <a:endParaRPr lang="fr-FR" sz="66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600" b="1" dirty="0" smtClean="0"/>
              <a:t>   </a:t>
            </a:r>
            <a:r>
              <a:rPr lang="en-GB" sz="6600" b="1" dirty="0" err="1" smtClean="0"/>
              <a:t>Raiso</a:t>
            </a:r>
            <a:r>
              <a:rPr lang="en-GB" sz="6600" b="1" dirty="0" smtClean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 smtClean="0"/>
              <a:t>Jesoa</a:t>
            </a:r>
            <a:r>
              <a:rPr lang="en-GB" sz="6600" b="1" dirty="0" smtClean="0"/>
              <a:t>!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9709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64125"/>
            <a:ext cx="12192000" cy="54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smtClean="0"/>
              <a:t>ô!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ô! </a:t>
            </a:r>
            <a:r>
              <a:rPr lang="en-GB" sz="6000" b="1" dirty="0" err="1"/>
              <a:t>Inty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 smtClean="0"/>
              <a:t>isan’ireo</a:t>
            </a:r>
            <a:r>
              <a:rPr lang="en-GB" sz="6000" b="1" dirty="0" smtClean="0"/>
              <a:t> </a:t>
            </a:r>
            <a:r>
              <a:rPr lang="en-GB" sz="6000" b="1" dirty="0" err="1"/>
              <a:t>zandrinao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 smtClean="0"/>
              <a:t>nania</a:t>
            </a:r>
            <a:r>
              <a:rPr lang="en-GB" sz="6000" b="1" dirty="0" smtClean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hiova</a:t>
            </a:r>
            <a:endParaRPr lang="fr-FR" sz="6000" b="1" dirty="0" smtClean="0">
              <a:effectLst/>
            </a:endParaRPr>
          </a:p>
          <a:p>
            <a:pPr algn="ctr">
              <a:lnSpc>
                <a:spcPct val="150000"/>
              </a:lnSpc>
            </a:pPr>
            <a:r>
              <a:rPr lang="en-GB" sz="6000" b="1" dirty="0"/>
              <a:t>   </a:t>
            </a:r>
            <a:r>
              <a:rPr lang="en-GB" sz="6000" b="1" dirty="0" err="1"/>
              <a:t>Hanaraka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didinao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Jesoa</a:t>
            </a:r>
            <a:r>
              <a:rPr lang="en-GB" sz="6000" b="1" dirty="0" smtClean="0"/>
              <a:t>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69244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116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 CENA</vt:lpstr>
      <vt:lpstr>Arial</vt:lpstr>
      <vt:lpstr>Brush Script MT</vt:lpstr>
      <vt:lpstr>Calibri</vt:lpstr>
      <vt:lpstr>Calibri Light</vt:lpstr>
      <vt:lpstr>Thème Office</vt:lpstr>
      <vt:lpstr>FF 15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15</dc:title>
  <dc:creator>Solofo</dc:creator>
  <cp:lastModifiedBy>Utilisateur</cp:lastModifiedBy>
  <cp:revision>9</cp:revision>
  <dcterms:created xsi:type="dcterms:W3CDTF">2014-08-28T11:12:51Z</dcterms:created>
  <dcterms:modified xsi:type="dcterms:W3CDTF">2025-05-29T08:13:23Z</dcterms:modified>
</cp:coreProperties>
</file>