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4" r:id="rId4"/>
    <p:sldId id="267" r:id="rId5"/>
    <p:sldId id="258" r:id="rId6"/>
    <p:sldId id="259" r:id="rId7"/>
    <p:sldId id="268" r:id="rId8"/>
  </p:sldIdLst>
  <p:sldSz cx="12192000" cy="6858000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2" autoAdjust="0"/>
    <p:restoredTop sz="94660"/>
  </p:normalViewPr>
  <p:slideViewPr>
    <p:cSldViewPr>
      <p:cViewPr varScale="1">
        <p:scale>
          <a:sx n="69" d="100"/>
          <a:sy n="69" d="100"/>
        </p:scale>
        <p:origin x="76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B2D1D-6FF4-490F-B5C0-34FF18B3CFA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C7C2F-3B76-49AB-8984-EE69B306D3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7AD07-583D-493A-8C49-C64E44CD76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3E5ED-87AA-4B0F-AF69-54286271303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900"/>
            </a:lvl2pPr>
            <a:lvl3pPr marL="914377" indent="0">
              <a:buNone/>
              <a:defRPr sz="1600"/>
            </a:lvl3pPr>
            <a:lvl4pPr marL="1371566" indent="0">
              <a:buNone/>
              <a:defRPr sz="1500"/>
            </a:lvl4pPr>
            <a:lvl5pPr marL="1828754" indent="0">
              <a:buNone/>
              <a:defRPr sz="1500"/>
            </a:lvl5pPr>
            <a:lvl6pPr marL="2285943" indent="0">
              <a:buNone/>
              <a:defRPr sz="1500"/>
            </a:lvl6pPr>
            <a:lvl7pPr marL="2743131" indent="0">
              <a:buNone/>
              <a:defRPr sz="1500"/>
            </a:lvl7pPr>
            <a:lvl8pPr marL="3200320" indent="0">
              <a:buNone/>
              <a:defRPr sz="1500"/>
            </a:lvl8pPr>
            <a:lvl9pPr marL="3657509" indent="0">
              <a:buNone/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6B2A5-4BDB-4368-8FF6-F8015650C7F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1E9B2-9DD1-4D2C-BA04-5E5EEE6F8B6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CD870-86F6-45DD-A99D-ADAC77BB53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F0E22-3391-4CEB-87E5-C0B7B22AAE5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ED170-3294-480F-8C71-D69BDF8D2CE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56395-1CF3-4B0A-8CC8-4B842641F25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9D9C9-6B38-4478-AE63-33071E440C7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defRPr sz="1500">
                <a:latin typeface="Arial" charset="0"/>
              </a:defRPr>
            </a:lvl1pPr>
          </a:lstStyle>
          <a:p>
            <a:pPr>
              <a:defRPr/>
            </a:pPr>
            <a:fld id="{DD28D654-2B4B-450F-A5E9-DF728C59634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77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952625" y="1916832"/>
            <a:ext cx="8229600" cy="1143000"/>
          </a:xfrm>
        </p:spPr>
        <p:txBody>
          <a:bodyPr/>
          <a:lstStyle/>
          <a:p>
            <a:r>
              <a:rPr lang="fr-FR" sz="16700" b="1" dirty="0">
                <a:solidFill>
                  <a:srgbClr val="FF0000"/>
                </a:solidFill>
              </a:rPr>
              <a:t>FF 48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952625" y="4429127"/>
            <a:ext cx="8229600" cy="1185863"/>
          </a:xfrm>
        </p:spPr>
        <p:txBody>
          <a:bodyPr/>
          <a:lstStyle/>
          <a:p>
            <a:pPr algn="ctr">
              <a:buFontTx/>
              <a:buNone/>
            </a:pPr>
            <a:r>
              <a:rPr lang="fr-FR" sz="4000" b="1" i="1" dirty="0" err="1"/>
              <a:t>Andriamanitra</a:t>
            </a:r>
            <a:r>
              <a:rPr lang="fr-FR" sz="4000" b="1" i="1" dirty="0"/>
              <a:t> </a:t>
            </a:r>
            <a:r>
              <a:rPr lang="fr-FR" sz="4000" b="1" i="1" dirty="0" err="1"/>
              <a:t>Fitiavana</a:t>
            </a:r>
            <a:endParaRPr lang="fr-FR" sz="40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764705"/>
            <a:ext cx="12192000" cy="4837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55000"/>
              </a:lnSpc>
              <a:spcBef>
                <a:spcPct val="50000"/>
              </a:spcBef>
            </a:pPr>
            <a:endParaRPr lang="fr-FR" sz="4000" b="1" dirty="0"/>
          </a:p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fr-FR" sz="5500" b="1" dirty="0" err="1"/>
              <a:t>Andriamanitra</a:t>
            </a:r>
            <a:r>
              <a:rPr lang="fr-FR" sz="5500" b="1" dirty="0"/>
              <a:t> </a:t>
            </a:r>
            <a:r>
              <a:rPr lang="fr-FR" sz="5500" b="1" dirty="0" err="1"/>
              <a:t>Fitiavana</a:t>
            </a:r>
            <a:r>
              <a:rPr lang="fr-FR" sz="5500" b="1" dirty="0"/>
              <a:t> </a:t>
            </a:r>
            <a:r>
              <a:rPr lang="fr-FR" sz="5500" b="1" dirty="0" err="1"/>
              <a:t>Ianao</a:t>
            </a:r>
            <a:endParaRPr lang="fr-FR" sz="5500" b="1" dirty="0"/>
          </a:p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fr-FR" sz="5500" b="1" dirty="0"/>
              <a:t>Ka </a:t>
            </a:r>
            <a:r>
              <a:rPr lang="fr-FR" sz="5500" b="1" dirty="0" err="1"/>
              <a:t>mihevitra</a:t>
            </a:r>
            <a:r>
              <a:rPr lang="fr-FR" sz="5500" b="1" dirty="0"/>
              <a:t> </a:t>
            </a:r>
            <a:r>
              <a:rPr lang="fr-FR" sz="5500" b="1" dirty="0" err="1"/>
              <a:t>ny</a:t>
            </a:r>
            <a:r>
              <a:rPr lang="fr-FR" sz="5500" b="1" dirty="0"/>
              <a:t> </a:t>
            </a:r>
            <a:r>
              <a:rPr lang="fr-FR" sz="5500" b="1" dirty="0" err="1"/>
              <a:t>momba</a:t>
            </a:r>
            <a:r>
              <a:rPr lang="fr-FR" sz="5500" b="1" dirty="0"/>
              <a:t> </a:t>
            </a:r>
            <a:r>
              <a:rPr lang="fr-FR" sz="5500" b="1" dirty="0" err="1"/>
              <a:t>anay</a:t>
            </a:r>
            <a:r>
              <a:rPr lang="fr-FR" sz="5500" b="1" dirty="0"/>
              <a:t> </a:t>
            </a:r>
            <a:r>
              <a:rPr lang="fr-FR" sz="5500" b="1" dirty="0" err="1"/>
              <a:t>ety</a:t>
            </a:r>
            <a:endParaRPr lang="fr-FR" sz="5500" b="1" dirty="0"/>
          </a:p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fr-FR" sz="5500" b="1" dirty="0" err="1"/>
              <a:t>Raha</a:t>
            </a:r>
            <a:r>
              <a:rPr lang="fr-FR" sz="5500" b="1" dirty="0"/>
              <a:t> </a:t>
            </a:r>
            <a:r>
              <a:rPr lang="fr-FR" sz="5500" b="1" dirty="0" err="1"/>
              <a:t>mifoha</a:t>
            </a:r>
            <a:r>
              <a:rPr lang="fr-FR" sz="5500" b="1" dirty="0"/>
              <a:t> </a:t>
            </a:r>
            <a:r>
              <a:rPr lang="fr-FR" sz="5500" b="1" dirty="0" err="1"/>
              <a:t>maraina</a:t>
            </a:r>
            <a:r>
              <a:rPr lang="fr-FR" sz="5500" b="1" dirty="0"/>
              <a:t> </a:t>
            </a:r>
            <a:r>
              <a:rPr lang="fr-FR" sz="5500" b="1" dirty="0" err="1"/>
              <a:t>izahay</a:t>
            </a:r>
            <a:endParaRPr lang="fr-FR" sz="5500" b="1" dirty="0"/>
          </a:p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fr-FR" sz="5500" b="1" dirty="0"/>
              <a:t>Dia </a:t>
            </a:r>
            <a:r>
              <a:rPr lang="fr-FR" sz="5500" b="1" dirty="0" err="1"/>
              <a:t>tsy</a:t>
            </a:r>
            <a:r>
              <a:rPr lang="fr-FR" sz="5500" b="1" dirty="0"/>
              <a:t> </a:t>
            </a:r>
            <a:r>
              <a:rPr lang="fr-FR" sz="5500" b="1" dirty="0" err="1"/>
              <a:t>afaka</a:t>
            </a:r>
            <a:r>
              <a:rPr lang="fr-FR" sz="5500" b="1" dirty="0"/>
              <a:t> </a:t>
            </a:r>
            <a:r>
              <a:rPr lang="fr-FR" sz="5500" b="1" dirty="0" err="1"/>
              <a:t>am-bavanay</a:t>
            </a:r>
            <a:r>
              <a:rPr lang="fr-FR" sz="5500" b="1" dirty="0"/>
              <a:t> </a:t>
            </a:r>
            <a:r>
              <a:rPr lang="fr-FR" sz="5500" b="1" dirty="0" err="1"/>
              <a:t>ny</a:t>
            </a:r>
            <a:r>
              <a:rPr lang="fr-FR" sz="5500" b="1" dirty="0"/>
              <a:t> </a:t>
            </a:r>
            <a:r>
              <a:rPr lang="fr-FR" sz="5500" b="1" dirty="0" err="1"/>
              <a:t>hoe</a:t>
            </a:r>
            <a:r>
              <a:rPr lang="fr-FR" sz="5500" b="1" dirty="0"/>
              <a:t>:</a:t>
            </a:r>
          </a:p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fr-FR" sz="5500" b="1" dirty="0"/>
              <a:t>« </a:t>
            </a:r>
            <a:r>
              <a:rPr lang="fr-FR" sz="5500" b="1" dirty="0" err="1"/>
              <a:t>Ampy</a:t>
            </a:r>
            <a:r>
              <a:rPr lang="fr-FR" sz="5500" b="1" dirty="0"/>
              <a:t> ho </a:t>
            </a:r>
            <a:r>
              <a:rPr lang="fr-FR" sz="5500" b="1" dirty="0" err="1"/>
              <a:t>anay</a:t>
            </a:r>
            <a:r>
              <a:rPr lang="fr-FR" sz="5500" b="1" dirty="0"/>
              <a:t> </a:t>
            </a:r>
            <a:r>
              <a:rPr lang="fr-FR" sz="5500" b="1" dirty="0" err="1"/>
              <a:t>ny</a:t>
            </a:r>
            <a:r>
              <a:rPr lang="fr-FR" sz="5500" b="1" dirty="0"/>
              <a:t> </a:t>
            </a:r>
            <a:r>
              <a:rPr lang="fr-FR" sz="5500" b="1" dirty="0" err="1"/>
              <a:t>fahasoavanao</a:t>
            </a:r>
            <a:r>
              <a:rPr lang="fr-FR" sz="5500" b="1" dirty="0"/>
              <a:t> 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-7560" y="332656"/>
            <a:ext cx="12192000" cy="6408712"/>
          </a:xfrm>
        </p:spPr>
        <p:txBody>
          <a:bodyPr/>
          <a:lstStyle/>
          <a:p>
            <a:r>
              <a:rPr lang="en-GB" sz="5500" b="1" dirty="0" err="1">
                <a:solidFill>
                  <a:srgbClr val="003300"/>
                </a:solidFill>
              </a:rPr>
              <a:t>Raha</a:t>
            </a:r>
            <a:r>
              <a:rPr lang="en-GB" sz="5500" b="1" dirty="0">
                <a:solidFill>
                  <a:srgbClr val="003300"/>
                </a:solidFill>
              </a:rPr>
              <a:t> </a:t>
            </a:r>
            <a:r>
              <a:rPr lang="en-GB" sz="5500" b="1" dirty="0" err="1">
                <a:solidFill>
                  <a:srgbClr val="003300"/>
                </a:solidFill>
              </a:rPr>
              <a:t>maraina</a:t>
            </a:r>
            <a:r>
              <a:rPr lang="en-GB" sz="5500" b="1" dirty="0">
                <a:solidFill>
                  <a:srgbClr val="003300"/>
                </a:solidFill>
              </a:rPr>
              <a:t> </a:t>
            </a:r>
            <a:r>
              <a:rPr lang="en-GB" sz="5500" b="1" dirty="0" err="1">
                <a:solidFill>
                  <a:srgbClr val="003300"/>
                </a:solidFill>
              </a:rPr>
              <a:t>mibaliaka</a:t>
            </a:r>
            <a:r>
              <a:rPr lang="en-GB" sz="5500" b="1" dirty="0">
                <a:solidFill>
                  <a:srgbClr val="003300"/>
                </a:solidFill>
              </a:rPr>
              <a:t> </a:t>
            </a:r>
            <a:r>
              <a:rPr lang="en-GB" sz="5500" b="1" dirty="0" err="1">
                <a:solidFill>
                  <a:srgbClr val="003300"/>
                </a:solidFill>
              </a:rPr>
              <a:t>ny</a:t>
            </a:r>
            <a:r>
              <a:rPr lang="en-GB" sz="5500" b="1" dirty="0">
                <a:solidFill>
                  <a:srgbClr val="003300"/>
                </a:solidFill>
              </a:rPr>
              <a:t> </a:t>
            </a:r>
            <a:r>
              <a:rPr lang="en-GB" sz="5500" b="1" dirty="0" err="1">
                <a:solidFill>
                  <a:srgbClr val="003300"/>
                </a:solidFill>
              </a:rPr>
              <a:t>andronay</a:t>
            </a:r>
            <a:r>
              <a:rPr lang="en-GB" sz="5500" b="1" dirty="0">
                <a:solidFill>
                  <a:srgbClr val="003300"/>
                </a:solidFill>
              </a:rPr>
              <a:t> </a:t>
            </a:r>
            <a:r>
              <a:rPr lang="en-GB" sz="5500" b="1" dirty="0" err="1">
                <a:solidFill>
                  <a:srgbClr val="003300"/>
                </a:solidFill>
              </a:rPr>
              <a:t>etý</a:t>
            </a:r>
            <a:r>
              <a:rPr lang="en-GB" sz="5500" b="1" dirty="0">
                <a:solidFill>
                  <a:srgbClr val="003300"/>
                </a:solidFill>
              </a:rPr>
              <a:t/>
            </a:r>
            <a:br>
              <a:rPr lang="en-GB" sz="5500" b="1" dirty="0">
                <a:solidFill>
                  <a:srgbClr val="003300"/>
                </a:solidFill>
              </a:rPr>
            </a:br>
            <a:r>
              <a:rPr lang="en-GB" sz="5500" b="1" dirty="0" err="1">
                <a:solidFill>
                  <a:srgbClr val="003300"/>
                </a:solidFill>
              </a:rPr>
              <a:t>Ianao</a:t>
            </a:r>
            <a:r>
              <a:rPr lang="en-GB" sz="5500" b="1" dirty="0">
                <a:solidFill>
                  <a:srgbClr val="003300"/>
                </a:solidFill>
              </a:rPr>
              <a:t> no </a:t>
            </a:r>
            <a:r>
              <a:rPr lang="en-GB" sz="5500" b="1" dirty="0" err="1">
                <a:solidFill>
                  <a:srgbClr val="003300"/>
                </a:solidFill>
              </a:rPr>
              <a:t>masoandro</a:t>
            </a:r>
            <a:r>
              <a:rPr lang="en-GB" sz="5500" b="1" dirty="0">
                <a:solidFill>
                  <a:srgbClr val="003300"/>
                </a:solidFill>
              </a:rPr>
              <a:t> </a:t>
            </a:r>
            <a:r>
              <a:rPr lang="en-GB" sz="5500" b="1" dirty="0" err="1">
                <a:solidFill>
                  <a:srgbClr val="003300"/>
                </a:solidFill>
              </a:rPr>
              <a:t>niaviany</a:t>
            </a:r>
            <a:r>
              <a:rPr lang="en-GB" sz="5500" b="1" dirty="0">
                <a:solidFill>
                  <a:srgbClr val="003300"/>
                </a:solidFill>
              </a:rPr>
              <a:t/>
            </a:r>
            <a:br>
              <a:rPr lang="en-GB" sz="5500" b="1" dirty="0">
                <a:solidFill>
                  <a:srgbClr val="003300"/>
                </a:solidFill>
              </a:rPr>
            </a:br>
            <a:r>
              <a:rPr lang="en-GB" sz="5500" b="1" dirty="0" err="1">
                <a:solidFill>
                  <a:srgbClr val="003300"/>
                </a:solidFill>
              </a:rPr>
              <a:t>Raha</a:t>
            </a:r>
            <a:r>
              <a:rPr lang="en-GB" sz="5500" b="1" dirty="0">
                <a:solidFill>
                  <a:srgbClr val="003300"/>
                </a:solidFill>
              </a:rPr>
              <a:t> </a:t>
            </a:r>
            <a:r>
              <a:rPr lang="en-GB" sz="5500" b="1" dirty="0" err="1">
                <a:solidFill>
                  <a:srgbClr val="003300"/>
                </a:solidFill>
              </a:rPr>
              <a:t>ny</a:t>
            </a:r>
            <a:r>
              <a:rPr lang="en-GB" sz="5500" b="1" dirty="0">
                <a:solidFill>
                  <a:srgbClr val="003300"/>
                </a:solidFill>
              </a:rPr>
              <a:t> </a:t>
            </a:r>
            <a:r>
              <a:rPr lang="en-GB" sz="5500" b="1" dirty="0" err="1">
                <a:solidFill>
                  <a:srgbClr val="003300"/>
                </a:solidFill>
              </a:rPr>
              <a:t>alin’ny</a:t>
            </a:r>
            <a:r>
              <a:rPr lang="en-GB" sz="5500" b="1" dirty="0">
                <a:solidFill>
                  <a:srgbClr val="003300"/>
                </a:solidFill>
              </a:rPr>
              <a:t> </a:t>
            </a:r>
            <a:r>
              <a:rPr lang="en-GB" sz="5500" b="1" dirty="0" err="1">
                <a:solidFill>
                  <a:srgbClr val="003300"/>
                </a:solidFill>
              </a:rPr>
              <a:t>ririnina</a:t>
            </a:r>
            <a:r>
              <a:rPr lang="en-GB" sz="5500" b="1" dirty="0">
                <a:solidFill>
                  <a:srgbClr val="003300"/>
                </a:solidFill>
              </a:rPr>
              <a:t> no </a:t>
            </a:r>
            <a:r>
              <a:rPr lang="en-GB" sz="5500" b="1" dirty="0" err="1">
                <a:solidFill>
                  <a:srgbClr val="003300"/>
                </a:solidFill>
              </a:rPr>
              <a:t>handalo</a:t>
            </a:r>
            <a:r>
              <a:rPr lang="en-GB" sz="5500" b="1" dirty="0">
                <a:solidFill>
                  <a:srgbClr val="003300"/>
                </a:solidFill>
              </a:rPr>
              <a:t> </a:t>
            </a:r>
            <a:r>
              <a:rPr lang="en-GB" sz="5500" b="1" dirty="0" err="1">
                <a:solidFill>
                  <a:srgbClr val="003300"/>
                </a:solidFill>
              </a:rPr>
              <a:t>etý</a:t>
            </a:r>
            <a:r>
              <a:rPr lang="en-GB" sz="5500" b="1" dirty="0">
                <a:solidFill>
                  <a:srgbClr val="003300"/>
                </a:solidFill>
              </a:rPr>
              <a:t/>
            </a:r>
            <a:br>
              <a:rPr lang="en-GB" sz="5500" b="1" dirty="0">
                <a:solidFill>
                  <a:srgbClr val="003300"/>
                </a:solidFill>
              </a:rPr>
            </a:br>
            <a:r>
              <a:rPr lang="en-GB" sz="5500" b="1" dirty="0" err="1">
                <a:solidFill>
                  <a:srgbClr val="003300"/>
                </a:solidFill>
              </a:rPr>
              <a:t>Ianao</a:t>
            </a:r>
            <a:r>
              <a:rPr lang="en-GB" sz="5500" b="1" dirty="0">
                <a:solidFill>
                  <a:srgbClr val="003300"/>
                </a:solidFill>
              </a:rPr>
              <a:t> no </a:t>
            </a:r>
            <a:r>
              <a:rPr lang="en-GB" sz="5500" b="1" dirty="0" err="1">
                <a:solidFill>
                  <a:srgbClr val="003300"/>
                </a:solidFill>
              </a:rPr>
              <a:t>kintana</a:t>
            </a:r>
            <a:r>
              <a:rPr lang="en-GB" sz="5500" b="1" dirty="0">
                <a:solidFill>
                  <a:srgbClr val="003300"/>
                </a:solidFill>
              </a:rPr>
              <a:t> </a:t>
            </a:r>
            <a:r>
              <a:rPr lang="en-GB" sz="5500" b="1" dirty="0" err="1">
                <a:solidFill>
                  <a:srgbClr val="003300"/>
                </a:solidFill>
              </a:rPr>
              <a:t>hitantana</a:t>
            </a:r>
            <a:r>
              <a:rPr lang="en-GB" sz="5500" b="1" dirty="0">
                <a:solidFill>
                  <a:srgbClr val="003300"/>
                </a:solidFill>
              </a:rPr>
              <a:t> </a:t>
            </a:r>
            <a:r>
              <a:rPr lang="en-GB" sz="5500" b="1" dirty="0" err="1">
                <a:solidFill>
                  <a:srgbClr val="003300"/>
                </a:solidFill>
              </a:rPr>
              <a:t>ny</a:t>
            </a:r>
            <a:r>
              <a:rPr lang="en-GB" sz="5500" b="1" dirty="0">
                <a:solidFill>
                  <a:srgbClr val="003300"/>
                </a:solidFill>
              </a:rPr>
              <a:t> </a:t>
            </a:r>
            <a:r>
              <a:rPr lang="en-GB" sz="5500" b="1" dirty="0" err="1">
                <a:solidFill>
                  <a:srgbClr val="003300"/>
                </a:solidFill>
              </a:rPr>
              <a:t>dia</a:t>
            </a:r>
            <a:endParaRPr lang="fr-FR" sz="5500" b="1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12777"/>
            <a:ext cx="12192000" cy="3586163"/>
          </a:xfrm>
        </p:spPr>
        <p:txBody>
          <a:bodyPr/>
          <a:lstStyle/>
          <a:p>
            <a:r>
              <a:rPr lang="en-GB" sz="6000" b="1" dirty="0" err="1">
                <a:solidFill>
                  <a:srgbClr val="003300"/>
                </a:solidFill>
              </a:rPr>
              <a:t>Ka</a:t>
            </a:r>
            <a:r>
              <a:rPr lang="en-GB" sz="6000" b="1" dirty="0">
                <a:solidFill>
                  <a:srgbClr val="003300"/>
                </a:solidFill>
              </a:rPr>
              <a:t> </a:t>
            </a:r>
            <a:r>
              <a:rPr lang="en-GB" sz="6000" b="1" dirty="0" err="1">
                <a:solidFill>
                  <a:srgbClr val="003300"/>
                </a:solidFill>
              </a:rPr>
              <a:t>ny</a:t>
            </a:r>
            <a:r>
              <a:rPr lang="en-GB" sz="6000" b="1" dirty="0">
                <a:solidFill>
                  <a:srgbClr val="003300"/>
                </a:solidFill>
              </a:rPr>
              <a:t> </a:t>
            </a:r>
            <a:r>
              <a:rPr lang="en-GB" sz="6000" b="1" dirty="0" err="1">
                <a:solidFill>
                  <a:srgbClr val="003300"/>
                </a:solidFill>
              </a:rPr>
              <a:t>vavaka</a:t>
            </a:r>
            <a:r>
              <a:rPr lang="en-GB" sz="6000" b="1" dirty="0">
                <a:solidFill>
                  <a:srgbClr val="003300"/>
                </a:solidFill>
              </a:rPr>
              <a:t> </a:t>
            </a:r>
            <a:r>
              <a:rPr lang="en-GB" sz="6000" b="1" dirty="0" err="1">
                <a:solidFill>
                  <a:srgbClr val="003300"/>
                </a:solidFill>
              </a:rPr>
              <a:t>atao</a:t>
            </a:r>
            <a:r>
              <a:rPr lang="en-GB" sz="6000" b="1" dirty="0">
                <a:solidFill>
                  <a:srgbClr val="003300"/>
                </a:solidFill>
              </a:rPr>
              <a:t/>
            </a:r>
            <a:br>
              <a:rPr lang="en-GB" sz="6000" b="1" dirty="0">
                <a:solidFill>
                  <a:srgbClr val="003300"/>
                </a:solidFill>
              </a:rPr>
            </a:br>
            <a:r>
              <a:rPr lang="en-GB" sz="6000" b="1" dirty="0" err="1">
                <a:solidFill>
                  <a:srgbClr val="003300"/>
                </a:solidFill>
              </a:rPr>
              <a:t>Izay</a:t>
            </a:r>
            <a:r>
              <a:rPr lang="en-GB" sz="6000" b="1" dirty="0">
                <a:solidFill>
                  <a:srgbClr val="003300"/>
                </a:solidFill>
              </a:rPr>
              <a:t> </a:t>
            </a:r>
            <a:r>
              <a:rPr lang="en-GB" sz="6000" b="1" dirty="0" err="1">
                <a:solidFill>
                  <a:srgbClr val="003300"/>
                </a:solidFill>
              </a:rPr>
              <a:t>mipololotra</a:t>
            </a:r>
            <a:r>
              <a:rPr lang="en-GB" sz="6000" b="1" dirty="0">
                <a:solidFill>
                  <a:srgbClr val="003300"/>
                </a:solidFill>
              </a:rPr>
              <a:t> am-</a:t>
            </a:r>
            <a:r>
              <a:rPr lang="en-GB" sz="6000" b="1" dirty="0" err="1">
                <a:solidFill>
                  <a:srgbClr val="003300"/>
                </a:solidFill>
              </a:rPr>
              <a:t>ponay</a:t>
            </a:r>
            <a:r>
              <a:rPr lang="en-GB" sz="6000" b="1" dirty="0">
                <a:solidFill>
                  <a:srgbClr val="003300"/>
                </a:solidFill>
              </a:rPr>
              <a:t> </a:t>
            </a:r>
            <a:r>
              <a:rPr lang="en-GB" sz="6000" b="1" dirty="0" err="1">
                <a:solidFill>
                  <a:srgbClr val="003300"/>
                </a:solidFill>
              </a:rPr>
              <a:t>ao</a:t>
            </a:r>
            <a:r>
              <a:rPr lang="en-GB" sz="6000" b="1" dirty="0">
                <a:solidFill>
                  <a:srgbClr val="003300"/>
                </a:solidFill>
              </a:rPr>
              <a:t> hoe </a:t>
            </a:r>
            <a:r>
              <a:rPr lang="en-GB" sz="6000" b="1" dirty="0" err="1">
                <a:solidFill>
                  <a:srgbClr val="003300"/>
                </a:solidFill>
              </a:rPr>
              <a:t>Izahay</a:t>
            </a:r>
            <a:r>
              <a:rPr lang="en-GB" sz="6000" b="1" dirty="0">
                <a:solidFill>
                  <a:srgbClr val="003300"/>
                </a:solidFill>
              </a:rPr>
              <a:t> </a:t>
            </a:r>
            <a:r>
              <a:rPr lang="en-GB" sz="6000" b="1" dirty="0" err="1">
                <a:solidFill>
                  <a:srgbClr val="003300"/>
                </a:solidFill>
              </a:rPr>
              <a:t>anie</a:t>
            </a:r>
            <a:r>
              <a:rPr lang="en-GB" sz="6000" b="1" dirty="0">
                <a:solidFill>
                  <a:srgbClr val="003300"/>
                </a:solidFill>
              </a:rPr>
              <a:t> </a:t>
            </a:r>
            <a:r>
              <a:rPr lang="en-GB" sz="6000" b="1" dirty="0" err="1">
                <a:solidFill>
                  <a:srgbClr val="003300"/>
                </a:solidFill>
              </a:rPr>
              <a:t>hatoky</a:t>
            </a:r>
            <a:r>
              <a:rPr lang="en-GB" sz="6000" b="1" dirty="0">
                <a:solidFill>
                  <a:srgbClr val="003300"/>
                </a:solidFill>
              </a:rPr>
              <a:t> </a:t>
            </a:r>
            <a:r>
              <a:rPr lang="en-GB" sz="6000" b="1" dirty="0" err="1">
                <a:solidFill>
                  <a:srgbClr val="003300"/>
                </a:solidFill>
              </a:rPr>
              <a:t>Anao</a:t>
            </a:r>
            <a:r>
              <a:rPr lang="en-GB" sz="6000" b="1" dirty="0">
                <a:solidFill>
                  <a:srgbClr val="003300"/>
                </a:solidFill>
              </a:rPr>
              <a:t>.</a:t>
            </a:r>
            <a:endParaRPr lang="fr-FR" sz="6000" b="1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422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1052737"/>
            <a:ext cx="12192000" cy="408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fr-FR" sz="5500" b="1" dirty="0" err="1"/>
              <a:t>Andriamanitra</a:t>
            </a:r>
            <a:r>
              <a:rPr lang="fr-FR" sz="5500" b="1" dirty="0"/>
              <a:t> </a:t>
            </a:r>
            <a:r>
              <a:rPr lang="fr-FR" sz="5500" b="1" dirty="0" err="1"/>
              <a:t>Fitiavana</a:t>
            </a:r>
            <a:r>
              <a:rPr lang="fr-FR" sz="5500" b="1" dirty="0"/>
              <a:t> </a:t>
            </a:r>
            <a:r>
              <a:rPr lang="fr-FR" sz="5500" b="1" dirty="0" err="1"/>
              <a:t>Ianao</a:t>
            </a:r>
            <a:endParaRPr lang="fr-FR" sz="5500" b="1" dirty="0"/>
          </a:p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fr-FR" sz="5500" b="1" dirty="0"/>
              <a:t>Ka </a:t>
            </a:r>
            <a:r>
              <a:rPr lang="fr-FR" sz="5500" b="1" dirty="0" err="1"/>
              <a:t>mitantana</a:t>
            </a:r>
            <a:r>
              <a:rPr lang="fr-FR" sz="5500" b="1" dirty="0"/>
              <a:t> </a:t>
            </a:r>
            <a:r>
              <a:rPr lang="fr-FR" sz="5500" b="1" dirty="0" err="1"/>
              <a:t>ny</a:t>
            </a:r>
            <a:r>
              <a:rPr lang="fr-FR" sz="5500" b="1" dirty="0"/>
              <a:t> </a:t>
            </a:r>
            <a:r>
              <a:rPr lang="fr-FR" sz="5500" b="1" dirty="0" err="1"/>
              <a:t>dianay</a:t>
            </a:r>
            <a:r>
              <a:rPr lang="fr-FR" sz="5500" b="1" dirty="0"/>
              <a:t> </a:t>
            </a:r>
            <a:r>
              <a:rPr lang="fr-FR" sz="5500" b="1" dirty="0" err="1"/>
              <a:t>ety</a:t>
            </a:r>
            <a:endParaRPr lang="fr-FR" sz="5500" b="1" dirty="0"/>
          </a:p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fr-FR" sz="5500" b="1" dirty="0" err="1"/>
              <a:t>Raha</a:t>
            </a:r>
            <a:r>
              <a:rPr lang="fr-FR" sz="5500" b="1" dirty="0"/>
              <a:t> </a:t>
            </a:r>
            <a:r>
              <a:rPr lang="fr-FR" sz="5500" b="1" dirty="0" err="1"/>
              <a:t>handimby</a:t>
            </a:r>
            <a:r>
              <a:rPr lang="fr-FR" sz="5500" b="1" dirty="0"/>
              <a:t> </a:t>
            </a:r>
            <a:r>
              <a:rPr lang="fr-FR" sz="5500" b="1" dirty="0" err="1"/>
              <a:t>ny</a:t>
            </a:r>
            <a:r>
              <a:rPr lang="fr-FR" sz="5500" b="1" dirty="0"/>
              <a:t> </a:t>
            </a:r>
            <a:r>
              <a:rPr lang="fr-FR" sz="5500" b="1" dirty="0" err="1"/>
              <a:t>andro</a:t>
            </a:r>
            <a:r>
              <a:rPr lang="fr-FR" sz="5500" b="1" dirty="0"/>
              <a:t> </a:t>
            </a:r>
            <a:r>
              <a:rPr lang="fr-FR" sz="5500" b="1" dirty="0" err="1"/>
              <a:t>ny</a:t>
            </a:r>
            <a:r>
              <a:rPr lang="fr-FR" sz="5500" b="1" dirty="0"/>
              <a:t> </a:t>
            </a:r>
            <a:r>
              <a:rPr lang="fr-FR" sz="5500" b="1" dirty="0" err="1"/>
              <a:t>alina</a:t>
            </a:r>
            <a:endParaRPr lang="fr-FR" sz="5500" b="1" dirty="0"/>
          </a:p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fr-FR" sz="5500" b="1" dirty="0" err="1"/>
              <a:t>Mbola</a:t>
            </a:r>
            <a:r>
              <a:rPr lang="fr-FR" sz="5500" b="1" dirty="0"/>
              <a:t> </a:t>
            </a:r>
            <a:r>
              <a:rPr lang="fr-FR" sz="5500" b="1" dirty="0" err="1"/>
              <a:t>tokana</a:t>
            </a:r>
            <a:r>
              <a:rPr lang="fr-FR" sz="5500" b="1" dirty="0"/>
              <a:t> </a:t>
            </a:r>
            <a:r>
              <a:rPr lang="fr-FR" sz="5500" b="1" dirty="0" err="1"/>
              <a:t>ny</a:t>
            </a:r>
            <a:r>
              <a:rPr lang="fr-FR" sz="5500" b="1" dirty="0"/>
              <a:t> </a:t>
            </a:r>
            <a:r>
              <a:rPr lang="fr-FR" sz="5500" b="1" dirty="0" err="1"/>
              <a:t>deranay</a:t>
            </a:r>
            <a:r>
              <a:rPr lang="fr-FR" sz="5500" b="1" dirty="0"/>
              <a:t> </a:t>
            </a:r>
            <a:r>
              <a:rPr lang="fr-FR" sz="5500" b="1" dirty="0" err="1"/>
              <a:t>hoe</a:t>
            </a:r>
            <a:endParaRPr lang="fr-FR" sz="5500" b="1" dirty="0"/>
          </a:p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fr-FR" sz="5500" b="1" dirty="0"/>
              <a:t>« </a:t>
            </a:r>
            <a:r>
              <a:rPr lang="fr-FR" sz="5500" b="1" dirty="0" err="1"/>
              <a:t>Ampy</a:t>
            </a:r>
            <a:r>
              <a:rPr lang="fr-FR" sz="5500" b="1" dirty="0"/>
              <a:t> ho </a:t>
            </a:r>
            <a:r>
              <a:rPr lang="fr-FR" sz="5500" b="1" dirty="0" err="1"/>
              <a:t>anay</a:t>
            </a:r>
            <a:r>
              <a:rPr lang="fr-FR" sz="5500" b="1" dirty="0"/>
              <a:t> </a:t>
            </a:r>
            <a:r>
              <a:rPr lang="fr-FR" sz="5500" b="1" dirty="0" err="1"/>
              <a:t>ny</a:t>
            </a:r>
            <a:r>
              <a:rPr lang="fr-FR" sz="5500" b="1" dirty="0"/>
              <a:t> </a:t>
            </a:r>
            <a:r>
              <a:rPr lang="fr-FR" sz="5500" b="1" dirty="0" err="1"/>
              <a:t>fahasoavanao</a:t>
            </a:r>
            <a:r>
              <a:rPr lang="fr-FR" sz="5500" b="1" dirty="0"/>
              <a:t> 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673"/>
            <a:ext cx="12192000" cy="5589587"/>
          </a:xfrm>
        </p:spPr>
        <p:txBody>
          <a:bodyPr/>
          <a:lstStyle/>
          <a:p>
            <a:pPr eaLnBrk="1" hangingPunct="1"/>
            <a:r>
              <a:rPr lang="fr-FR" sz="5500" b="1" i="1" dirty="0" err="1">
                <a:solidFill>
                  <a:schemeClr val="tx1"/>
                </a:solidFill>
              </a:rPr>
              <a:t>Raha</a:t>
            </a:r>
            <a:r>
              <a:rPr lang="fr-FR" sz="5500" b="1" i="1" dirty="0">
                <a:solidFill>
                  <a:schemeClr val="tx1"/>
                </a:solidFill>
              </a:rPr>
              <a:t> </a:t>
            </a:r>
            <a:r>
              <a:rPr lang="fr-FR" sz="5500" b="1" i="1" dirty="0" err="1">
                <a:solidFill>
                  <a:schemeClr val="tx1"/>
                </a:solidFill>
              </a:rPr>
              <a:t>maraina</a:t>
            </a:r>
            <a:r>
              <a:rPr lang="fr-FR" sz="5500" b="1" i="1" dirty="0">
                <a:solidFill>
                  <a:schemeClr val="tx1"/>
                </a:solidFill>
              </a:rPr>
              <a:t> </a:t>
            </a:r>
            <a:r>
              <a:rPr lang="fr-FR" sz="5500" b="1" i="1" dirty="0" err="1">
                <a:solidFill>
                  <a:schemeClr val="tx1"/>
                </a:solidFill>
              </a:rPr>
              <a:t>mibaliaka</a:t>
            </a:r>
            <a:r>
              <a:rPr lang="fr-FR" sz="5500" b="1" i="1" dirty="0">
                <a:solidFill>
                  <a:schemeClr val="tx1"/>
                </a:solidFill>
              </a:rPr>
              <a:t/>
            </a:r>
            <a:br>
              <a:rPr lang="fr-FR" sz="5500" b="1" i="1" dirty="0">
                <a:solidFill>
                  <a:schemeClr val="tx1"/>
                </a:solidFill>
              </a:rPr>
            </a:br>
            <a:r>
              <a:rPr lang="fr-FR" sz="5500" b="1" i="1" dirty="0">
                <a:solidFill>
                  <a:schemeClr val="tx1"/>
                </a:solidFill>
              </a:rPr>
              <a:t> </a:t>
            </a:r>
            <a:r>
              <a:rPr lang="fr-FR" sz="5500" b="1" i="1" dirty="0" err="1">
                <a:solidFill>
                  <a:schemeClr val="tx1"/>
                </a:solidFill>
              </a:rPr>
              <a:t>ny</a:t>
            </a:r>
            <a:r>
              <a:rPr lang="fr-FR" sz="5500" b="1" i="1" dirty="0">
                <a:solidFill>
                  <a:schemeClr val="tx1"/>
                </a:solidFill>
              </a:rPr>
              <a:t> </a:t>
            </a:r>
            <a:r>
              <a:rPr lang="fr-FR" sz="5500" b="1" i="1" dirty="0" err="1">
                <a:solidFill>
                  <a:schemeClr val="tx1"/>
                </a:solidFill>
              </a:rPr>
              <a:t>andronay</a:t>
            </a:r>
            <a:r>
              <a:rPr lang="fr-FR" sz="5500" b="1" i="1" dirty="0">
                <a:solidFill>
                  <a:schemeClr val="tx1"/>
                </a:solidFill>
              </a:rPr>
              <a:t> </a:t>
            </a:r>
            <a:r>
              <a:rPr lang="fr-FR" sz="5500" b="1" i="1" dirty="0" err="1">
                <a:solidFill>
                  <a:schemeClr val="tx1"/>
                </a:solidFill>
              </a:rPr>
              <a:t>ety</a:t>
            </a:r>
            <a:r>
              <a:rPr lang="fr-FR" sz="5500" b="1" i="1" dirty="0">
                <a:solidFill>
                  <a:schemeClr val="tx1"/>
                </a:solidFill>
              </a:rPr>
              <a:t/>
            </a:r>
            <a:br>
              <a:rPr lang="fr-FR" sz="5500" b="1" i="1" dirty="0">
                <a:solidFill>
                  <a:schemeClr val="tx1"/>
                </a:solidFill>
              </a:rPr>
            </a:br>
            <a:r>
              <a:rPr lang="fr-FR" sz="5500" b="1" i="1" dirty="0" err="1">
                <a:solidFill>
                  <a:schemeClr val="tx1"/>
                </a:solidFill>
              </a:rPr>
              <a:t>Ianao</a:t>
            </a:r>
            <a:r>
              <a:rPr lang="fr-FR" sz="5500" b="1" i="1" dirty="0">
                <a:solidFill>
                  <a:schemeClr val="tx1"/>
                </a:solidFill>
              </a:rPr>
              <a:t> no </a:t>
            </a:r>
            <a:r>
              <a:rPr lang="fr-FR" sz="5500" b="1" i="1" dirty="0" err="1">
                <a:solidFill>
                  <a:schemeClr val="tx1"/>
                </a:solidFill>
              </a:rPr>
              <a:t>masoandro</a:t>
            </a:r>
            <a:r>
              <a:rPr lang="fr-FR" sz="5500" b="1" i="1" dirty="0">
                <a:solidFill>
                  <a:schemeClr val="tx1"/>
                </a:solidFill>
              </a:rPr>
              <a:t> </a:t>
            </a:r>
            <a:r>
              <a:rPr lang="fr-FR" sz="5500" b="1" i="1" dirty="0" err="1">
                <a:solidFill>
                  <a:schemeClr val="tx1"/>
                </a:solidFill>
              </a:rPr>
              <a:t>nihaviany</a:t>
            </a:r>
            <a:r>
              <a:rPr lang="fr-FR" sz="5500" b="1" i="1" dirty="0">
                <a:solidFill>
                  <a:schemeClr val="tx1"/>
                </a:solidFill>
              </a:rPr>
              <a:t/>
            </a:r>
            <a:br>
              <a:rPr lang="fr-FR" sz="5500" b="1" i="1" dirty="0">
                <a:solidFill>
                  <a:schemeClr val="tx1"/>
                </a:solidFill>
              </a:rPr>
            </a:br>
            <a:r>
              <a:rPr lang="fr-FR" sz="5500" b="1" i="1" dirty="0">
                <a:solidFill>
                  <a:schemeClr val="tx1"/>
                </a:solidFill>
              </a:rPr>
              <a:t>Na </a:t>
            </a:r>
            <a:r>
              <a:rPr lang="fr-FR" sz="5500" b="1" i="1" dirty="0" err="1">
                <a:solidFill>
                  <a:schemeClr val="tx1"/>
                </a:solidFill>
              </a:rPr>
              <a:t>ny</a:t>
            </a:r>
            <a:r>
              <a:rPr lang="fr-FR" sz="5500" b="1" i="1" dirty="0">
                <a:solidFill>
                  <a:schemeClr val="tx1"/>
                </a:solidFill>
              </a:rPr>
              <a:t> </a:t>
            </a:r>
            <a:r>
              <a:rPr lang="fr-FR" sz="5500" b="1" i="1" dirty="0" err="1">
                <a:solidFill>
                  <a:schemeClr val="tx1"/>
                </a:solidFill>
              </a:rPr>
              <a:t>alin’ny</a:t>
            </a:r>
            <a:r>
              <a:rPr lang="fr-FR" sz="5500" b="1" i="1" dirty="0">
                <a:solidFill>
                  <a:schemeClr val="tx1"/>
                </a:solidFill>
              </a:rPr>
              <a:t> </a:t>
            </a:r>
            <a:r>
              <a:rPr lang="fr-FR" sz="5500" b="1" i="1" dirty="0" err="1">
                <a:solidFill>
                  <a:schemeClr val="tx1"/>
                </a:solidFill>
              </a:rPr>
              <a:t>ririnina</a:t>
            </a:r>
            <a:r>
              <a:rPr lang="fr-FR" sz="5500" b="1" i="1" dirty="0">
                <a:solidFill>
                  <a:schemeClr val="tx1"/>
                </a:solidFill>
              </a:rPr>
              <a:t> </a:t>
            </a:r>
            <a:r>
              <a:rPr lang="fr-FR" sz="5500" b="1" i="1" dirty="0" err="1">
                <a:solidFill>
                  <a:schemeClr val="tx1"/>
                </a:solidFill>
              </a:rPr>
              <a:t>mandalo</a:t>
            </a:r>
            <a:r>
              <a:rPr lang="fr-FR" sz="5500" b="1" i="1" dirty="0">
                <a:solidFill>
                  <a:schemeClr val="tx1"/>
                </a:solidFill>
              </a:rPr>
              <a:t> </a:t>
            </a:r>
            <a:r>
              <a:rPr lang="fr-FR" sz="5500" b="1" i="1" dirty="0" err="1">
                <a:solidFill>
                  <a:schemeClr val="tx1"/>
                </a:solidFill>
              </a:rPr>
              <a:t>ety</a:t>
            </a:r>
            <a:r>
              <a:rPr lang="fr-FR" sz="5500" b="1" i="1" dirty="0">
                <a:solidFill>
                  <a:schemeClr val="tx1"/>
                </a:solidFill>
              </a:rPr>
              <a:t/>
            </a:r>
            <a:br>
              <a:rPr lang="fr-FR" sz="5500" b="1" i="1" dirty="0">
                <a:solidFill>
                  <a:schemeClr val="tx1"/>
                </a:solidFill>
              </a:rPr>
            </a:br>
            <a:r>
              <a:rPr lang="fr-FR" sz="5500" b="1" i="1" dirty="0" err="1">
                <a:solidFill>
                  <a:schemeClr val="tx1"/>
                </a:solidFill>
              </a:rPr>
              <a:t>Ianao</a:t>
            </a:r>
            <a:r>
              <a:rPr lang="fr-FR" sz="5500" b="1" i="1" dirty="0">
                <a:solidFill>
                  <a:schemeClr val="tx1"/>
                </a:solidFill>
              </a:rPr>
              <a:t> no </a:t>
            </a:r>
            <a:r>
              <a:rPr lang="fr-FR" sz="5500" b="1" i="1" dirty="0" err="1">
                <a:solidFill>
                  <a:schemeClr val="tx1"/>
                </a:solidFill>
              </a:rPr>
              <a:t>kintana</a:t>
            </a:r>
            <a:r>
              <a:rPr lang="fr-FR" sz="5500" b="1" i="1" dirty="0">
                <a:solidFill>
                  <a:schemeClr val="tx1"/>
                </a:solidFill>
              </a:rPr>
              <a:t> </a:t>
            </a:r>
            <a:r>
              <a:rPr lang="fr-FR" sz="5500" b="1" i="1" dirty="0" err="1">
                <a:solidFill>
                  <a:schemeClr val="tx1"/>
                </a:solidFill>
              </a:rPr>
              <a:t>hitantana</a:t>
            </a:r>
            <a:r>
              <a:rPr lang="fr-FR" sz="5500" b="1" i="1" dirty="0">
                <a:solidFill>
                  <a:schemeClr val="tx1"/>
                </a:solidFill>
              </a:rPr>
              <a:t> </a:t>
            </a:r>
            <a:r>
              <a:rPr lang="fr-FR" sz="5500" b="1" i="1" dirty="0" err="1">
                <a:solidFill>
                  <a:schemeClr val="tx1"/>
                </a:solidFill>
              </a:rPr>
              <a:t>ny</a:t>
            </a:r>
            <a:r>
              <a:rPr lang="fr-FR" sz="5500" b="1" i="1" dirty="0">
                <a:solidFill>
                  <a:schemeClr val="tx1"/>
                </a:solidFill>
              </a:rPr>
              <a:t> dia</a:t>
            </a:r>
            <a:endParaRPr lang="fr-FR" sz="5500" i="1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673"/>
            <a:ext cx="12192000" cy="5589587"/>
          </a:xfrm>
        </p:spPr>
        <p:txBody>
          <a:bodyPr/>
          <a:lstStyle/>
          <a:p>
            <a:pPr eaLnBrk="1" hangingPunct="1"/>
            <a:r>
              <a:rPr lang="fr-FR" sz="6700" b="1" dirty="0">
                <a:solidFill>
                  <a:schemeClr val="tx1"/>
                </a:solidFill>
              </a:rPr>
              <a:t>Ka </a:t>
            </a:r>
            <a:r>
              <a:rPr lang="fr-FR" sz="6700" b="1" dirty="0" err="1">
                <a:solidFill>
                  <a:schemeClr val="tx1"/>
                </a:solidFill>
              </a:rPr>
              <a:t>ny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r>
              <a:rPr lang="fr-FR" sz="6700" b="1" dirty="0" err="1">
                <a:solidFill>
                  <a:schemeClr val="tx1"/>
                </a:solidFill>
              </a:rPr>
              <a:t>vavaka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r>
              <a:rPr lang="fr-FR" sz="6700" b="1" dirty="0" err="1">
                <a:solidFill>
                  <a:schemeClr val="tx1"/>
                </a:solidFill>
              </a:rPr>
              <a:t>atao</a:t>
            </a:r>
            <a:r>
              <a:rPr lang="fr-FR" sz="6700" b="1" dirty="0">
                <a:solidFill>
                  <a:schemeClr val="tx1"/>
                </a:solidFill>
              </a:rPr>
              <a:t/>
            </a:r>
            <a:br>
              <a:rPr lang="fr-FR" sz="6700" b="1" dirty="0">
                <a:solidFill>
                  <a:schemeClr val="tx1"/>
                </a:solidFill>
              </a:rPr>
            </a:br>
            <a:r>
              <a:rPr lang="fr-FR" sz="6700" b="1" dirty="0" err="1">
                <a:solidFill>
                  <a:schemeClr val="tx1"/>
                </a:solidFill>
              </a:rPr>
              <a:t>Izay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r>
              <a:rPr lang="fr-FR" sz="6700" b="1" dirty="0" err="1">
                <a:solidFill>
                  <a:schemeClr val="tx1"/>
                </a:solidFill>
              </a:rPr>
              <a:t>mipololotra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r>
              <a:rPr lang="fr-FR" sz="6700" b="1" dirty="0" err="1">
                <a:solidFill>
                  <a:schemeClr val="tx1"/>
                </a:solidFill>
              </a:rPr>
              <a:t>am-ponay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r>
              <a:rPr lang="fr-FR" sz="6700" b="1" dirty="0" err="1">
                <a:solidFill>
                  <a:schemeClr val="tx1"/>
                </a:solidFill>
              </a:rPr>
              <a:t>ao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br>
              <a:rPr lang="fr-FR" sz="6700" b="1" dirty="0">
                <a:solidFill>
                  <a:schemeClr val="tx1"/>
                </a:solidFill>
              </a:rPr>
            </a:br>
            <a:r>
              <a:rPr lang="fr-FR" sz="6700" b="1" dirty="0" err="1">
                <a:solidFill>
                  <a:schemeClr val="tx1"/>
                </a:solidFill>
              </a:rPr>
              <a:t>hoe</a:t>
            </a:r>
            <a:r>
              <a:rPr lang="fr-FR" sz="6700" b="1" dirty="0">
                <a:solidFill>
                  <a:schemeClr val="tx1"/>
                </a:solidFill>
              </a:rPr>
              <a:t> </a:t>
            </a:r>
            <a:r>
              <a:rPr lang="fr-FR" sz="6700" b="1" dirty="0" err="1">
                <a:solidFill>
                  <a:schemeClr val="tx1"/>
                </a:solidFill>
              </a:rPr>
              <a:t>Izahay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r>
              <a:rPr lang="fr-FR" sz="6700" b="1" dirty="0" err="1">
                <a:solidFill>
                  <a:schemeClr val="tx1"/>
                </a:solidFill>
              </a:rPr>
              <a:t>anie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r>
              <a:rPr lang="fr-FR" sz="6700" b="1" dirty="0" err="1">
                <a:solidFill>
                  <a:schemeClr val="tx1"/>
                </a:solidFill>
              </a:rPr>
              <a:t>hatoky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r>
              <a:rPr lang="fr-FR" sz="6700" b="1" dirty="0" err="1">
                <a:solidFill>
                  <a:schemeClr val="tx1"/>
                </a:solidFill>
              </a:rPr>
              <a:t>Anao</a:t>
            </a:r>
            <a:r>
              <a:rPr lang="fr-FR" sz="6700" b="1" dirty="0">
                <a:solidFill>
                  <a:schemeClr val="tx1"/>
                </a:solidFill>
              </a:rPr>
              <a:t>. </a:t>
            </a:r>
            <a:endParaRPr lang="fr-FR" sz="67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4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62</Words>
  <Application>Microsoft Office PowerPoint</Application>
  <PresentationFormat>Grand écran</PresentationFormat>
  <Paragraphs>17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9" baseType="lpstr">
      <vt:lpstr>Arial</vt:lpstr>
      <vt:lpstr>Modèle par défaut</vt:lpstr>
      <vt:lpstr>FF 48</vt:lpstr>
      <vt:lpstr>Présentation PowerPoint</vt:lpstr>
      <vt:lpstr>Raha maraina mibaliaka ny andronay etý Ianao no masoandro niaviany Raha ny alin’ny ririnina no handalo etý Ianao no kintana hitantana ny dia</vt:lpstr>
      <vt:lpstr>Ka ny vavaka atao Izay mipololotra am-ponay ao hoe Izahay anie hatoky Anao.</vt:lpstr>
      <vt:lpstr>Présentation PowerPoint</vt:lpstr>
      <vt:lpstr>Raha maraina mibaliaka  ny andronay ety Ianao no masoandro nihaviany Na ny alin’ny ririnina mandalo ety Ianao no kintana hitantana ny dia</vt:lpstr>
      <vt:lpstr>Ka ny vavaka atao Izay mipololotra am-ponay ao  hoe Izahay anie hatoky Anao.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ANDRY</dc:creator>
  <cp:lastModifiedBy>Utilisateur</cp:lastModifiedBy>
  <cp:revision>18</cp:revision>
  <dcterms:created xsi:type="dcterms:W3CDTF">2009-02-08T18:38:14Z</dcterms:created>
  <dcterms:modified xsi:type="dcterms:W3CDTF">2025-05-28T12:53:00Z</dcterms:modified>
</cp:coreProperties>
</file>