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07897-E2EB-367F-8E93-A5003B4C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9D6D8D-836F-B19C-70CB-C6E3DBF75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B0D7F-8E03-0846-061C-08BC80BC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66F7-245B-4DBA-80AC-6E72B4EA9E8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5102E4-D338-7076-A1E2-CF5F8107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4FE33A-ED33-CCF2-A7E6-25E3A88C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96EC-B8B6-4193-B816-29F17AA1C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93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6134D-44D4-BC12-5AC8-27D1326F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32F1AD-C791-BF8E-415A-C776698CD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DEA578-FE1C-5B44-EE1B-61603D7C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66F7-245B-4DBA-80AC-6E72B4EA9E8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22403B-6D12-CD24-6455-A3B9BBB43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445B70-F6CF-86FF-7957-8297A914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96EC-B8B6-4193-B816-29F17AA1C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31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DEDD39-EA50-C09B-8ECF-9C1566BA6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2DBE9F-DA5B-902F-331C-EEB09FB13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223AB3-6C6E-8CFF-33D9-50115354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66F7-245B-4DBA-80AC-6E72B4EA9E8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379824-33A6-3D40-BA9F-2090070A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2FAF2E-B582-76F3-013A-267EAA52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96EC-B8B6-4193-B816-29F17AA1C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03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BD4FA7-1737-5142-C685-D0D823CB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8531C6-1EF4-324D-53F9-32958198B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FE4141-3205-4EDE-E88E-0899EC1E7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66F7-245B-4DBA-80AC-6E72B4EA9E8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588421-71CF-1001-053F-4B62BE58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3C32D8-32A5-A7E8-AB57-F2C85376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96EC-B8B6-4193-B816-29F17AA1C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91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94CE6-8560-CA38-DF2B-172681CC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83FDDA-EF37-AE6D-6992-F9132E718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B7DEBA-3BF2-445A-77AA-84B6486F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66F7-245B-4DBA-80AC-6E72B4EA9E8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D9C0CA-64C2-C304-52AC-87A63D7F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82D00E-61DD-9B19-1144-319E2474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96EC-B8B6-4193-B816-29F17AA1C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81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78E56-0C5F-3869-4232-18889CC6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5AFA51-77EA-1B98-2DA7-69059595B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A7595B-3DCC-9407-E5BF-E3398F280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C51F55-0990-1EBB-3D9A-EFCD9514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66F7-245B-4DBA-80AC-6E72B4EA9E8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63C56-94E7-F8D6-810C-07124C39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F0B631-9F15-603A-DAC0-E7F1DD3B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96EC-B8B6-4193-B816-29F17AA1C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94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2C58A-A27A-67F7-465D-825F1C1B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6FC6BD-C51C-CDAD-8A5F-6AC6D312F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DCEBC3-7254-B054-4178-68EB0F311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6A8E4F9-4CBD-0EB1-6B7B-3364B4F0C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67693E-1C14-7379-7385-1D5829FDA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A24AD9F-A75F-9E7A-3AED-09767B8C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66F7-245B-4DBA-80AC-6E72B4EA9E8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FA45BE-54E3-9B33-A2D4-4FEE34DA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791731-CE43-D21D-7652-7F2DF606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96EC-B8B6-4193-B816-29F17AA1C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41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BE8677-4826-F1D0-F0C9-1CC5C0EC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9D3D1D6-23F3-FC18-18B5-5FD0E6AC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66F7-245B-4DBA-80AC-6E72B4EA9E8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E8359F-FA91-D362-5700-A3B5227E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71D6C6-4938-4EF0-86DB-7DA86506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96EC-B8B6-4193-B816-29F17AA1C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10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94982E9-46BA-827E-B558-3D01C992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66F7-245B-4DBA-80AC-6E72B4EA9E8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279F5F-086B-02F1-934B-495CA6D0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91A9C3-0F2D-DE83-4B34-71410F8D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96EC-B8B6-4193-B816-29F17AA1C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48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5BDA9-E601-1297-4565-59CC04B2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51DA29-CCEA-5B12-C5F5-BC935271B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F334C6-F37E-C960-3FD7-4B42FF0D7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A8AE15-5614-0A8A-148F-7486E5DD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66F7-245B-4DBA-80AC-6E72B4EA9E8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BD237C-42BC-6ED7-5A37-B5D92DCC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D94C58-12AC-AEBB-C6ED-EF7D6E9A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96EC-B8B6-4193-B816-29F17AA1C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76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4E23D5-A9CE-1B0C-5B31-DEAD55C7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E585E92-DA5B-D7C6-74E1-DA912BE81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A9E2AE-EC23-97A5-5816-5A9751719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F8E65C-9A75-B18C-2907-308D7FB7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66F7-245B-4DBA-80AC-6E72B4EA9E8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C4861D-A41F-16B4-6ACD-FB5D88EC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1B0EDF-0C57-E5BB-9922-43D0360E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96EC-B8B6-4193-B816-29F17AA1C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58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178C960-BBFF-E875-18E7-EF78FD55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A90BA5-6B6F-3E79-6FB2-AA51C82ED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A1C935-6057-8F76-54E8-1114876B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266F7-245B-4DBA-80AC-6E72B4EA9E8E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11A790-6787-2F11-7867-56A3ADA16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BA9B3D-3742-9242-10F4-71E71425F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B96EC-B8B6-4193-B816-29F17AA1C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36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21521-96CB-F3F6-7B0B-1434D69D1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Antema</a:t>
            </a:r>
            <a:r>
              <a:rPr lang="fr-FR" dirty="0"/>
              <a:t> 16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1EEACB-7F7F-DD42-76DE-5B5A0568E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71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8879C0D-D92C-B34F-06B2-1244ECAF7FDE}"/>
              </a:ext>
            </a:extLst>
          </p:cNvPr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Isaoranay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Jehovah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isaoranay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Andriamanitray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279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1453B37-A35C-D735-38A3-1C02F891EAF3}"/>
              </a:ext>
            </a:extLst>
          </p:cNvPr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fitia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Mpanjaka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Mpamindra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1141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3FEACE4-19BB-8C86-7608-BED68E481C56}"/>
              </a:ext>
            </a:extLst>
          </p:cNvPr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Deraina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Isaoranay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fa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fiantra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Mpanjaka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fitia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308935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FEBA20D-7BA4-E1FC-C646-D77C3C2C016F}"/>
              </a:ext>
            </a:extLst>
          </p:cNvPr>
          <p:cNvSpPr txBox="1"/>
          <p:nvPr/>
        </p:nvSpPr>
        <p:spPr>
          <a:xfrm>
            <a:off x="-2344" y="0"/>
            <a:ext cx="12194344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Isaoranay</a:t>
            </a:r>
            <a:r>
              <a:rPr lang="fr-FR" sz="8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Tomponay</a:t>
            </a:r>
            <a:r>
              <a:rPr lang="fr-FR" sz="8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Ny </a:t>
            </a:r>
            <a:r>
              <a:rPr lang="fr-FR" sz="8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</a:t>
            </a:r>
            <a:r>
              <a:rPr lang="fr-FR" sz="8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aty</a:t>
            </a:r>
            <a:r>
              <a:rPr lang="fr-FR" sz="8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mandray</a:t>
            </a:r>
            <a:r>
              <a:rPr lang="fr-FR" sz="8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fitahiana</a:t>
            </a:r>
            <a:r>
              <a:rPr lang="fr-FR" sz="8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</a:p>
          <a:p>
            <a:pPr algn="ctr"/>
            <a:r>
              <a:rPr lang="fr-FR" sz="8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lanitra</a:t>
            </a:r>
            <a:r>
              <a:rPr lang="fr-FR" sz="8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ary</a:t>
            </a:r>
            <a:r>
              <a:rPr lang="fr-FR" sz="8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mamoaka</a:t>
            </a:r>
            <a:r>
              <a:rPr lang="fr-FR" sz="8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sz="8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310717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4D464B9-4376-21D4-F726-01FD307DD385}"/>
              </a:ext>
            </a:extLst>
          </p:cNvPr>
          <p:cNvSpPr txBox="1"/>
          <p:nvPr/>
        </p:nvSpPr>
        <p:spPr>
          <a:xfrm>
            <a:off x="-2344" y="309490"/>
            <a:ext cx="1219434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vokatra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tsara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Jehovah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Tsitoha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manambina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44787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D954761-3076-D112-2763-1F5231ED49DE}"/>
              </a:ext>
            </a:extLst>
          </p:cNvPr>
          <p:cNvSpPr txBox="1"/>
          <p:nvPr/>
        </p:nvSpPr>
        <p:spPr>
          <a:xfrm>
            <a:off x="0" y="225085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Deraina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Anaranao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Andriamanitray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He!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manao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hiranay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30460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BDEE945-18CF-0895-DA9C-860D390C6809}"/>
              </a:ext>
            </a:extLst>
          </p:cNvPr>
          <p:cNvSpPr txBox="1"/>
          <p:nvPr/>
        </p:nvSpPr>
        <p:spPr>
          <a:xfrm>
            <a:off x="-2344" y="0"/>
            <a:ext cx="12194344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5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Isaoranay</a:t>
            </a:r>
            <a:r>
              <a:rPr lang="fr-FR" sz="115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15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Andriananaharinay</a:t>
            </a:r>
            <a:r>
              <a:rPr lang="fr-FR" sz="115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15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Mpanjaka</a:t>
            </a:r>
            <a:r>
              <a:rPr lang="fr-FR" sz="115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15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115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15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fitia</a:t>
            </a:r>
            <a:r>
              <a:rPr lang="fr-FR" sz="115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11500" dirty="0"/>
          </a:p>
        </p:txBody>
      </p:sp>
    </p:spTree>
    <p:extLst>
      <p:ext uri="{BB962C8B-B14F-4D97-AF65-F5344CB8AC3E}">
        <p14:creationId xmlns:p14="http://schemas.microsoft.com/office/powerpoint/2010/main" val="27391456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90</Words>
  <Application>Microsoft Office PowerPoint</Application>
  <PresentationFormat>Grand écran</PresentationFormat>
  <Paragraphs>11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Antema 16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Gaming</dc:creator>
  <cp:lastModifiedBy>Gaming</cp:lastModifiedBy>
  <cp:revision>3</cp:revision>
  <dcterms:created xsi:type="dcterms:W3CDTF">2023-05-14T05:14:00Z</dcterms:created>
  <dcterms:modified xsi:type="dcterms:W3CDTF">2023-05-14T05:23:12Z</dcterms:modified>
</cp:coreProperties>
</file>