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E700E-3A83-7A4E-53A7-78A008440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7161B4-1D30-B2D7-9EFD-FFF467523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281F8-C40E-2C31-9E7C-2A02C8AB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867533-FE25-9B27-B52A-FFF85D84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8845C5-F498-79EB-D866-073F50CE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85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A07AD-9C27-5D76-B283-70480054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058475-6D68-4A2E-5B65-042E26E4D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A9C64-4B30-DF1A-CC99-09524FFF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C0BC3D-7FB0-D30B-BC05-C1D192EF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3DB7F5-14AF-B0DB-6843-6B96F463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1B6769-E881-8D81-D7FC-00715251E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A47C21-D36B-3171-8BFA-60999312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66352-A739-97D4-186D-96E414E3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1CB41F-2E42-BA9A-A739-66149CE7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B3DB76-B85C-D958-D0D4-09B0F3E8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5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9D808-13FD-DE28-2DD2-63BBCB82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AFBF2-8E77-F64A-0BD2-57AA4B8B4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D0E8E5-8C2F-CA0A-820C-57B0AB6E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FB52DE-B5D6-F1DD-998F-FA9C51A5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70A548-12DE-D0E5-35C6-F81CE483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28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E4FB1-23A1-9546-0634-E85462AD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688E4-645D-6A43-678E-D81A28A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99297-FC9B-544E-C848-E83C9986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70ECA-0581-9654-B03D-5BDA5D5D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930348-A08D-B413-E216-63660BFF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05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F9E34-E670-9F39-4EF9-17FDFC74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45E48-4FAC-1059-052E-426E56A31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6C78AA-A50D-7ECA-B9EB-E3B1D69A8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4CE58C-0163-7924-955D-56382326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2A4DC1-5D19-B2A0-02A0-62D57823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107728-977A-06B8-8DDA-EA977DC1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13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C316B-F021-BAF5-3550-6FF91C2E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5766E4-C932-61B8-B2DD-F3507475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E5CF4B-8E0B-6741-162B-71B60E7D7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9CAF33-63B9-962B-4BFE-5872A0CA7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1CCF10-BEEB-662C-6C98-93492229E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C3CC22-C8E4-97CB-3EDE-23FC2268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B82C4A-D63C-E5A3-32E3-ED66272E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CA0B7B-EC94-93DD-6F65-0912A230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E1B3D-7FC7-EAF2-FB33-34AEB5D9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9CB503-702B-1BC5-CDA7-300C70A1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65AD78-DB92-8E7E-BD62-4B7D279C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8F8354-B37B-147C-DBD1-5B701C66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41A320-2D42-366E-D8A6-0F361391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D15E91-12F8-D8CD-C14F-06AE2C90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EB24BD-B5BA-338F-9225-B128030C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2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1D4F-C4AA-1C11-6DC1-937468FF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92625-6978-3100-DB87-0ACBB082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33ABF8-26B3-9F24-3655-4B6A21A7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B2061-7BAD-EF00-A069-7151F4E6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320871-73EA-CF46-84BD-72CF1D72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54C3D-2B21-C608-1247-F40F512D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06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8950D-08F5-30D8-ADA0-D9166C3D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0496B6-1676-EAF3-671B-70B5CA7C6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0A442B-F97B-E87B-33B1-CE31A40B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B39689-0791-854D-54A6-0D926D3C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1B882-DBC2-F6D4-3004-9C4F7D96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1C952-9A1E-340F-6D02-486CA09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114E3FC-E063-3DFC-F132-9A44BF45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1C1F3-D0D4-3E1B-31A0-6B1EF082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C674E-2188-69E5-C4B2-9DEC06968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AB0A-FB82-43D8-82C8-85419B528715}" type="datetimeFigureOut">
              <a:rPr lang="fr-FR" smtClean="0"/>
              <a:t>14/05/2023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4EA76-FD5D-B1B0-863B-6424D1F6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B8E36-78B5-B9E6-AFA1-6EA45B578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99340-A397-4332-9EB5-7C9379857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08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7C04D-2337-069D-F8D2-914559244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Hira</a:t>
            </a:r>
            <a:r>
              <a:rPr lang="fr-FR" dirty="0"/>
              <a:t> </a:t>
            </a:r>
            <a:r>
              <a:rPr lang="fr-FR" dirty="0" err="1"/>
              <a:t>fanevan’ny</a:t>
            </a:r>
            <a:r>
              <a:rPr lang="fr-FR" dirty="0"/>
              <a:t> SLK FJKM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F82285-50AD-CDBB-F94B-8FF02E0BF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Mijoro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/>
              <a:t>lehilahy</a:t>
            </a:r>
          </a:p>
        </p:txBody>
      </p:sp>
    </p:spTree>
    <p:extLst>
      <p:ext uri="{BB962C8B-B14F-4D97-AF65-F5344CB8AC3E}">
        <p14:creationId xmlns:p14="http://schemas.microsoft.com/office/powerpoint/2010/main" val="174414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6F9D4AA-CAB5-F0C0-370F-395130C5AC33}"/>
              </a:ext>
            </a:extLst>
          </p:cNvPr>
          <p:cNvSpPr txBox="1"/>
          <p:nvPr/>
        </p:nvSpPr>
        <p:spPr>
          <a:xfrm>
            <a:off x="-2344" y="0"/>
            <a:ext cx="12194344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/>
              <a:t>1- </a:t>
            </a:r>
            <a:r>
              <a:rPr lang="fr-FR" sz="8800" dirty="0" err="1"/>
              <a:t>Mijoro</a:t>
            </a:r>
            <a:r>
              <a:rPr lang="fr-FR" sz="8800" dirty="0"/>
              <a:t> </a:t>
            </a:r>
            <a:r>
              <a:rPr lang="fr-FR" sz="8800" dirty="0" err="1"/>
              <a:t>ny</a:t>
            </a:r>
            <a:r>
              <a:rPr lang="fr-FR" sz="8800" dirty="0"/>
              <a:t> </a:t>
            </a:r>
            <a:r>
              <a:rPr lang="fr-FR" sz="8800" dirty="0" err="1"/>
              <a:t>lehilahy</a:t>
            </a:r>
            <a:endParaRPr lang="fr-FR" sz="8800" dirty="0"/>
          </a:p>
          <a:p>
            <a:pPr algn="ctr"/>
            <a:r>
              <a:rPr lang="fr-FR" sz="8800" dirty="0" err="1"/>
              <a:t>Hanatratra</a:t>
            </a:r>
            <a:r>
              <a:rPr lang="fr-FR" sz="8800" dirty="0"/>
              <a:t> </a:t>
            </a:r>
            <a:r>
              <a:rPr lang="fr-FR" sz="8800" dirty="0" err="1"/>
              <a:t>ny</a:t>
            </a:r>
            <a:r>
              <a:rPr lang="fr-FR" sz="8800" dirty="0"/>
              <a:t> </a:t>
            </a:r>
            <a:r>
              <a:rPr lang="fr-FR" sz="8800" dirty="0" err="1"/>
              <a:t>zava-kendrena</a:t>
            </a:r>
            <a:endParaRPr lang="fr-FR" sz="8800" dirty="0"/>
          </a:p>
          <a:p>
            <a:pPr algn="ctr"/>
            <a:r>
              <a:rPr lang="fr-FR" sz="8800" dirty="0"/>
              <a:t>Tena </a:t>
            </a:r>
            <a:r>
              <a:rPr lang="fr-FR" sz="8800" dirty="0" err="1"/>
              <a:t>vonona</a:t>
            </a:r>
            <a:r>
              <a:rPr lang="fr-FR" sz="8800" dirty="0"/>
              <a:t> </a:t>
            </a:r>
            <a:r>
              <a:rPr lang="fr-FR" sz="8800" dirty="0" err="1"/>
              <a:t>sy</a:t>
            </a:r>
            <a:r>
              <a:rPr lang="fr-FR" sz="8800" dirty="0"/>
              <a:t> </a:t>
            </a:r>
            <a:r>
              <a:rPr lang="fr-FR" sz="8800" dirty="0" err="1"/>
              <a:t>sahy</a:t>
            </a:r>
            <a:r>
              <a:rPr lang="fr-FR" sz="8800" dirty="0"/>
              <a:t>,</a:t>
            </a:r>
          </a:p>
          <a:p>
            <a:pPr algn="ctr"/>
            <a:r>
              <a:rPr lang="fr-FR" sz="8800" dirty="0" err="1"/>
              <a:t>Hampianatra</a:t>
            </a:r>
            <a:r>
              <a:rPr lang="fr-FR" sz="8800" dirty="0"/>
              <a:t> </a:t>
            </a:r>
            <a:r>
              <a:rPr lang="fr-FR" sz="8800" dirty="0" err="1"/>
              <a:t>ny</a:t>
            </a:r>
            <a:r>
              <a:rPr lang="fr-FR" sz="8800" dirty="0"/>
              <a:t> </a:t>
            </a:r>
            <a:r>
              <a:rPr lang="fr-FR" sz="8800" dirty="0" err="1"/>
              <a:t>firenena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111226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9B4D84-275C-074C-ECD6-ED2B936BA4A3}"/>
              </a:ext>
            </a:extLst>
          </p:cNvPr>
          <p:cNvSpPr txBox="1"/>
          <p:nvPr/>
        </p:nvSpPr>
        <p:spPr>
          <a:xfrm>
            <a:off x="0" y="654539"/>
            <a:ext cx="1219200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500" dirty="0" err="1"/>
              <a:t>Lehilahy</a:t>
            </a:r>
            <a:r>
              <a:rPr lang="fr-FR" sz="11500" dirty="0"/>
              <a:t>, </a:t>
            </a:r>
            <a:r>
              <a:rPr lang="fr-FR" sz="11500" dirty="0" err="1"/>
              <a:t>Lehilahy</a:t>
            </a:r>
            <a:endParaRPr lang="fr-FR" sz="11500" dirty="0"/>
          </a:p>
          <a:p>
            <a:pPr algn="ctr"/>
            <a:r>
              <a:rPr lang="fr-FR" sz="11500" dirty="0"/>
              <a:t>Tena </a:t>
            </a:r>
            <a:r>
              <a:rPr lang="fr-FR" sz="11500" dirty="0" err="1"/>
              <a:t>mpianatr'i</a:t>
            </a:r>
            <a:r>
              <a:rPr lang="fr-FR" sz="11500" dirty="0"/>
              <a:t> </a:t>
            </a:r>
            <a:r>
              <a:rPr lang="fr-FR" sz="11500" dirty="0" err="1"/>
              <a:t>Kristy</a:t>
            </a:r>
            <a:endParaRPr lang="fr-FR" sz="11500" dirty="0"/>
          </a:p>
        </p:txBody>
      </p:sp>
    </p:spTree>
    <p:extLst>
      <p:ext uri="{BB962C8B-B14F-4D97-AF65-F5344CB8AC3E}">
        <p14:creationId xmlns:p14="http://schemas.microsoft.com/office/powerpoint/2010/main" val="2826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2C87BC5-DA23-07EA-48CB-9C1C931DC2D4}"/>
              </a:ext>
            </a:extLst>
          </p:cNvPr>
          <p:cNvSpPr txBox="1"/>
          <p:nvPr/>
        </p:nvSpPr>
        <p:spPr>
          <a:xfrm>
            <a:off x="-2344" y="267290"/>
            <a:ext cx="1219434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dirty="0"/>
              <a:t>2- </a:t>
            </a:r>
            <a:r>
              <a:rPr lang="fr-FR" sz="9600" dirty="0" err="1"/>
              <a:t>Mitaona</a:t>
            </a:r>
            <a:r>
              <a:rPr lang="fr-FR" sz="9600" dirty="0"/>
              <a:t> </a:t>
            </a:r>
            <a:r>
              <a:rPr lang="fr-FR" sz="9600" dirty="0" err="1"/>
              <a:t>ny</a:t>
            </a:r>
            <a:r>
              <a:rPr lang="fr-FR" sz="9600" dirty="0"/>
              <a:t> </a:t>
            </a:r>
            <a:r>
              <a:rPr lang="fr-FR" sz="9600" dirty="0" err="1"/>
              <a:t>lehilahy</a:t>
            </a:r>
            <a:r>
              <a:rPr lang="fr-FR" sz="9600" dirty="0"/>
              <a:t>,</a:t>
            </a:r>
          </a:p>
          <a:p>
            <a:pPr algn="ctr"/>
            <a:r>
              <a:rPr lang="fr-FR" sz="9600" dirty="0"/>
              <a:t>Ho </a:t>
            </a:r>
            <a:r>
              <a:rPr lang="fr-FR" sz="9600" dirty="0" err="1"/>
              <a:t>an'Andriamanitra</a:t>
            </a:r>
            <a:r>
              <a:rPr lang="fr-FR" sz="9600" dirty="0"/>
              <a:t> re;</a:t>
            </a:r>
          </a:p>
          <a:p>
            <a:pPr algn="ctr"/>
            <a:r>
              <a:rPr lang="fr-FR" sz="9600" dirty="0" err="1"/>
              <a:t>Fitaratra</a:t>
            </a:r>
            <a:r>
              <a:rPr lang="fr-FR" sz="9600" dirty="0"/>
              <a:t> </a:t>
            </a:r>
            <a:r>
              <a:rPr lang="fr-FR" sz="9600" dirty="0" err="1"/>
              <a:t>amin'ny</a:t>
            </a:r>
            <a:r>
              <a:rPr lang="fr-FR" sz="9600" dirty="0"/>
              <a:t> asa;</a:t>
            </a:r>
          </a:p>
          <a:p>
            <a:pPr algn="ctr"/>
            <a:r>
              <a:rPr lang="fr-FR" sz="9600" dirty="0" err="1"/>
              <a:t>Fitaratra</a:t>
            </a:r>
            <a:r>
              <a:rPr lang="fr-FR" sz="9600" dirty="0"/>
              <a:t> </a:t>
            </a:r>
            <a:r>
              <a:rPr lang="fr-FR" sz="9600" dirty="0" err="1"/>
              <a:t>amin'ny</a:t>
            </a:r>
            <a:r>
              <a:rPr lang="fr-FR" sz="9600" dirty="0"/>
              <a:t> </a:t>
            </a:r>
            <a:r>
              <a:rPr lang="fr-FR" sz="9600" dirty="0" err="1"/>
              <a:t>teny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0207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9B4D84-275C-074C-ECD6-ED2B936BA4A3}"/>
              </a:ext>
            </a:extLst>
          </p:cNvPr>
          <p:cNvSpPr txBox="1"/>
          <p:nvPr/>
        </p:nvSpPr>
        <p:spPr>
          <a:xfrm>
            <a:off x="0" y="654539"/>
            <a:ext cx="1219200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500" dirty="0" err="1"/>
              <a:t>Lehilahy</a:t>
            </a:r>
            <a:r>
              <a:rPr lang="fr-FR" sz="11500" dirty="0"/>
              <a:t>, </a:t>
            </a:r>
            <a:r>
              <a:rPr lang="fr-FR" sz="11500" dirty="0" err="1"/>
              <a:t>Lehilahy</a:t>
            </a:r>
            <a:endParaRPr lang="fr-FR" sz="11500" dirty="0"/>
          </a:p>
          <a:p>
            <a:pPr algn="ctr"/>
            <a:r>
              <a:rPr lang="fr-FR" sz="11500" dirty="0"/>
              <a:t>Tena </a:t>
            </a:r>
            <a:r>
              <a:rPr lang="fr-FR" sz="11500" dirty="0" err="1"/>
              <a:t>mpianatr'i</a:t>
            </a:r>
            <a:r>
              <a:rPr lang="fr-FR" sz="11500" dirty="0"/>
              <a:t> </a:t>
            </a:r>
            <a:r>
              <a:rPr lang="fr-FR" sz="11500" dirty="0" err="1"/>
              <a:t>Kristy</a:t>
            </a:r>
            <a:endParaRPr lang="fr-FR" sz="11500" dirty="0"/>
          </a:p>
        </p:txBody>
      </p:sp>
    </p:spTree>
    <p:extLst>
      <p:ext uri="{BB962C8B-B14F-4D97-AF65-F5344CB8AC3E}">
        <p14:creationId xmlns:p14="http://schemas.microsoft.com/office/powerpoint/2010/main" val="329949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179201C-CFA9-5635-5AD4-B441158022B3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/>
              <a:t>3- </a:t>
            </a:r>
            <a:r>
              <a:rPr lang="fr-FR" sz="8800" dirty="0" err="1"/>
              <a:t>Mampandroso</a:t>
            </a:r>
            <a:r>
              <a:rPr lang="fr-FR" sz="8800" dirty="0"/>
              <a:t> </a:t>
            </a:r>
            <a:r>
              <a:rPr lang="fr-FR" sz="8800" dirty="0" err="1"/>
              <a:t>ny</a:t>
            </a:r>
            <a:r>
              <a:rPr lang="fr-FR" sz="8800" dirty="0"/>
              <a:t> </a:t>
            </a:r>
            <a:r>
              <a:rPr lang="fr-FR" sz="8800" dirty="0" err="1"/>
              <a:t>Fiangonana</a:t>
            </a:r>
            <a:r>
              <a:rPr lang="fr-FR" sz="8800" dirty="0"/>
              <a:t>,</a:t>
            </a:r>
          </a:p>
          <a:p>
            <a:pPr algn="ctr"/>
            <a:r>
              <a:rPr lang="fr-FR" sz="8800" dirty="0" err="1"/>
              <a:t>Amin'ny</a:t>
            </a:r>
            <a:r>
              <a:rPr lang="fr-FR" sz="8800" dirty="0"/>
              <a:t> </a:t>
            </a:r>
            <a:r>
              <a:rPr lang="fr-FR" sz="8800" dirty="0" err="1"/>
              <a:t>lafiny</a:t>
            </a:r>
            <a:r>
              <a:rPr lang="fr-FR" sz="8800" dirty="0"/>
              <a:t> </a:t>
            </a:r>
            <a:r>
              <a:rPr lang="fr-FR" sz="8800" dirty="0" err="1"/>
              <a:t>rehetra</a:t>
            </a:r>
            <a:r>
              <a:rPr lang="fr-FR" sz="8800" dirty="0"/>
              <a:t>;</a:t>
            </a:r>
          </a:p>
          <a:p>
            <a:pPr algn="ctr"/>
            <a:r>
              <a:rPr lang="fr-FR" sz="8800" dirty="0"/>
              <a:t>Mandray </a:t>
            </a:r>
            <a:r>
              <a:rPr lang="fr-FR" sz="8800" dirty="0" err="1"/>
              <a:t>andraikitra</a:t>
            </a:r>
            <a:r>
              <a:rPr lang="fr-FR" sz="8800" dirty="0"/>
              <a:t> </a:t>
            </a:r>
            <a:r>
              <a:rPr lang="fr-FR" sz="8800" dirty="0" err="1"/>
              <a:t>koa</a:t>
            </a:r>
            <a:r>
              <a:rPr lang="fr-FR" sz="8800" dirty="0"/>
              <a:t>,</a:t>
            </a:r>
          </a:p>
          <a:p>
            <a:pPr algn="ctr"/>
            <a:r>
              <a:rPr lang="fr-FR" sz="8800" dirty="0"/>
              <a:t>N'</a:t>
            </a:r>
            <a:r>
              <a:rPr lang="fr-FR" sz="8800" dirty="0" err="1"/>
              <a:t>aiza</a:t>
            </a:r>
            <a:r>
              <a:rPr lang="fr-FR" sz="8800" dirty="0"/>
              <a:t> n'</a:t>
            </a:r>
            <a:r>
              <a:rPr lang="fr-FR" sz="8800" dirty="0" err="1"/>
              <a:t>aiza</a:t>
            </a:r>
            <a:r>
              <a:rPr lang="fr-FR" sz="8800" dirty="0"/>
              <a:t> </a:t>
            </a:r>
            <a:r>
              <a:rPr lang="fr-FR" sz="8800" dirty="0" err="1"/>
              <a:t>tsy</a:t>
            </a:r>
            <a:r>
              <a:rPr lang="fr-FR" sz="8800" dirty="0"/>
              <a:t> </a:t>
            </a:r>
            <a:r>
              <a:rPr lang="fr-FR" sz="8800" dirty="0" err="1"/>
              <a:t>hisy</a:t>
            </a:r>
            <a:r>
              <a:rPr lang="fr-FR" sz="8800" dirty="0"/>
              <a:t> </a:t>
            </a:r>
            <a:r>
              <a:rPr lang="fr-FR" sz="8800" dirty="0" err="1"/>
              <a:t>fetra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47354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9B4D84-275C-074C-ECD6-ED2B936BA4A3}"/>
              </a:ext>
            </a:extLst>
          </p:cNvPr>
          <p:cNvSpPr txBox="1"/>
          <p:nvPr/>
        </p:nvSpPr>
        <p:spPr>
          <a:xfrm>
            <a:off x="0" y="654539"/>
            <a:ext cx="12192000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500" dirty="0" err="1"/>
              <a:t>Lehilahy</a:t>
            </a:r>
            <a:r>
              <a:rPr lang="fr-FR" sz="11500" dirty="0"/>
              <a:t>, </a:t>
            </a:r>
            <a:r>
              <a:rPr lang="fr-FR" sz="11500" dirty="0" err="1"/>
              <a:t>Lehilahy</a:t>
            </a:r>
            <a:endParaRPr lang="fr-FR" sz="11500" dirty="0"/>
          </a:p>
          <a:p>
            <a:pPr algn="ctr"/>
            <a:r>
              <a:rPr lang="fr-FR" sz="11500" dirty="0"/>
              <a:t>Tena </a:t>
            </a:r>
            <a:r>
              <a:rPr lang="fr-FR" sz="11500" dirty="0" err="1"/>
              <a:t>mpianatr'i</a:t>
            </a:r>
            <a:r>
              <a:rPr lang="fr-FR" sz="11500" dirty="0"/>
              <a:t> </a:t>
            </a:r>
            <a:r>
              <a:rPr lang="fr-FR" sz="11500" dirty="0" err="1"/>
              <a:t>Kristy</a:t>
            </a:r>
            <a:endParaRPr lang="fr-FR" sz="11500" dirty="0"/>
          </a:p>
        </p:txBody>
      </p:sp>
    </p:spTree>
    <p:extLst>
      <p:ext uri="{BB962C8B-B14F-4D97-AF65-F5344CB8AC3E}">
        <p14:creationId xmlns:p14="http://schemas.microsoft.com/office/powerpoint/2010/main" val="19179981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Hira fanevan’ny SLK FJKM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 fanevan’ny SLK FJKM</dc:title>
  <dc:creator>Gaming</dc:creator>
  <cp:lastModifiedBy>Gaming</cp:lastModifiedBy>
  <cp:revision>2</cp:revision>
  <dcterms:created xsi:type="dcterms:W3CDTF">2023-05-14T06:06:51Z</dcterms:created>
  <dcterms:modified xsi:type="dcterms:W3CDTF">2023-05-14T06:14:26Z</dcterms:modified>
</cp:coreProperties>
</file>