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7EC5-ED04-4DBD-B230-D13807D0EFE1}" type="datetimeFigureOut">
              <a:rPr lang="fr-FR" smtClean="0"/>
              <a:pPr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AB32-0969-4835-B71A-A2D439AED5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b="1"/>
              <a:t>275</a:t>
            </a:r>
            <a:endParaRPr lang="fr-FR" sz="9600" b="1" baseline="30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2914650"/>
            <a:ext cx="7286676" cy="1314450"/>
          </a:xfrm>
        </p:spPr>
        <p:txBody>
          <a:bodyPr>
            <a:normAutofit/>
          </a:bodyPr>
          <a:lstStyle/>
          <a:p>
            <a:r>
              <a:rPr lang="en-GB" sz="3600" b="1" i="1" dirty="0" err="1"/>
              <a:t>Raisonao</a:t>
            </a:r>
            <a:r>
              <a:rPr lang="en-GB" sz="3600" b="1" i="1" dirty="0"/>
              <a:t>, </a:t>
            </a:r>
            <a:r>
              <a:rPr lang="en-GB" sz="3600" b="1" i="1" dirty="0" err="1"/>
              <a:t>ry</a:t>
            </a:r>
            <a:r>
              <a:rPr lang="en-GB" sz="3600" b="1" i="1" dirty="0"/>
              <a:t> </a:t>
            </a:r>
            <a:r>
              <a:rPr lang="en-GB" sz="3600" b="1" i="1" dirty="0" err="1"/>
              <a:t>Tompo</a:t>
            </a:r>
            <a:r>
              <a:rPr lang="en-GB" sz="3600" b="1" i="1" dirty="0"/>
              <a:t> </a:t>
            </a:r>
            <a:r>
              <a:rPr lang="en-GB" sz="3600" b="1" i="1" dirty="0" err="1"/>
              <a:t>soa</a:t>
            </a:r>
            <a:r>
              <a:rPr lang="en-GB" sz="3600" b="1" i="1" dirty="0"/>
              <a:t>, </a:t>
            </a:r>
            <a:r>
              <a:rPr lang="en-GB" sz="3600" b="1" i="1" dirty="0" err="1"/>
              <a:t>ny</a:t>
            </a:r>
            <a:r>
              <a:rPr lang="en-GB" sz="3600" b="1" i="1" dirty="0"/>
              <a:t> </a:t>
            </a:r>
            <a:r>
              <a:rPr lang="en-GB" sz="3600" b="1" i="1" dirty="0" err="1"/>
              <a:t>fanatitray</a:t>
            </a:r>
            <a:endParaRPr lang="fr-FR" sz="36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7877"/>
            <a:ext cx="9144000" cy="3375445"/>
          </a:xfrm>
        </p:spPr>
        <p:txBody>
          <a:bodyPr>
            <a:noAutofit/>
          </a:bodyPr>
          <a:lstStyle/>
          <a:p>
            <a:r>
              <a:rPr lang="en-GB" sz="5400" b="1" dirty="0"/>
              <a:t>1- </a:t>
            </a:r>
            <a:r>
              <a:rPr lang="en-GB" sz="5400" b="1" dirty="0" err="1"/>
              <a:t>Raisonao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,</a:t>
            </a:r>
            <a:br>
              <a:rPr lang="en-GB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fanatitray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;</a:t>
            </a:r>
            <a:br>
              <a:rPr lang="en-GB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Hamasino</a:t>
            </a:r>
            <a:r>
              <a:rPr lang="en-GB" sz="5400" b="1" dirty="0"/>
              <a:t> </a:t>
            </a:r>
            <a:r>
              <a:rPr lang="en-GB" sz="5400" b="1" dirty="0" err="1"/>
              <a:t>avokoa</a:t>
            </a:r>
            <a:br>
              <a:rPr lang="en-GB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atolotray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00034" y="3196833"/>
            <a:ext cx="8172480" cy="208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800" b="1" dirty="0"/>
              <a:t>:,: Raiso re, ho Anao,</a:t>
            </a:r>
          </a:p>
          <a:p>
            <a:pPr algn="ctr"/>
            <a:r>
              <a:rPr lang="it-IT" sz="4800" b="1" dirty="0"/>
              <a:t>     Ho fanati-tsitrakao ! :,: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8"/>
            <a:ext cx="9144000" cy="3429025"/>
          </a:xfrm>
        </p:spPr>
        <p:txBody>
          <a:bodyPr>
            <a:normAutofit/>
          </a:bodyPr>
          <a:lstStyle/>
          <a:p>
            <a:r>
              <a:rPr lang="en-GB" sz="5400" b="1" dirty="0"/>
              <a:t>2- He, </a:t>
            </a:r>
            <a:r>
              <a:rPr lang="en-GB" sz="5400" b="1" dirty="0" err="1"/>
              <a:t>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br>
              <a:rPr lang="en-GB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rehetra</a:t>
            </a:r>
            <a:r>
              <a:rPr lang="en-GB" sz="5400" b="1" dirty="0"/>
              <a:t> </a:t>
            </a:r>
            <a:r>
              <a:rPr lang="en-GB" sz="5400" b="1" dirty="0" err="1"/>
              <a:t>anananay</a:t>
            </a:r>
            <a:br>
              <a:rPr lang="en-GB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harena</a:t>
            </a:r>
            <a:r>
              <a:rPr lang="en-GB" sz="5400" b="1" dirty="0"/>
              <a:t>, </a:t>
            </a:r>
            <a:r>
              <a:rPr lang="en-GB" sz="5400" b="1" dirty="0" err="1"/>
              <a:t>vola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,</a:t>
            </a:r>
            <a:br>
              <a:rPr lang="en-GB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Taminao</a:t>
            </a:r>
            <a:r>
              <a:rPr lang="en-GB" sz="5400" b="1" dirty="0"/>
              <a:t>, Jehovah Ray,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00034" y="3196833"/>
            <a:ext cx="8172480" cy="208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800" b="1" dirty="0"/>
              <a:t>:,: Raiso re, ho Anao,</a:t>
            </a:r>
          </a:p>
          <a:p>
            <a:pPr algn="ctr"/>
            <a:r>
              <a:rPr lang="it-IT" sz="4800" b="1" dirty="0"/>
              <a:t>     Ho fanati-tsitrakao ! :,: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9"/>
            <a:ext cx="9144000" cy="3429025"/>
          </a:xfrm>
        </p:spPr>
        <p:txBody>
          <a:bodyPr>
            <a:normAutofit/>
          </a:bodyPr>
          <a:lstStyle/>
          <a:p>
            <a:r>
              <a:rPr lang="en-GB" sz="5400" b="1" dirty="0"/>
              <a:t>3- Na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kely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,</a:t>
            </a:r>
            <a:br>
              <a:rPr lang="en-GB" sz="5400" b="1" dirty="0"/>
            </a:br>
            <a:r>
              <a:rPr lang="en-GB" sz="5400" b="1" dirty="0"/>
              <a:t>    Ka tsy </a:t>
            </a:r>
            <a:r>
              <a:rPr lang="en-GB" sz="5400" b="1" dirty="0" err="1"/>
              <a:t>mendrika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br>
              <a:rPr lang="en-GB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Raiso</a:t>
            </a:r>
            <a:r>
              <a:rPr lang="en-GB" sz="5400" b="1" dirty="0"/>
              <a:t> ho </a:t>
            </a:r>
            <a:r>
              <a:rPr lang="en-GB" sz="5400" b="1" dirty="0" err="1"/>
              <a:t>entina</a:t>
            </a:r>
            <a:r>
              <a:rPr lang="en-GB" sz="5400" b="1" dirty="0"/>
              <a:t> </a:t>
            </a:r>
            <a:r>
              <a:rPr lang="en-GB" sz="5400" b="1" dirty="0" err="1"/>
              <a:t>hanompo</a:t>
            </a:r>
            <a:br>
              <a:rPr lang="en-GB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hanao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sitrakao</a:t>
            </a:r>
            <a:r>
              <a:rPr lang="en-GB" sz="5400" b="1" dirty="0"/>
              <a:t>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00034" y="3196833"/>
            <a:ext cx="8172480" cy="208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800" b="1" dirty="0"/>
              <a:t>:,: Raiso re, ho Anao,</a:t>
            </a:r>
          </a:p>
          <a:p>
            <a:pPr algn="ctr"/>
            <a:r>
              <a:rPr lang="it-IT" sz="4800" b="1" dirty="0"/>
              <a:t>     Ho fanati-tsitrakao ! :,: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8"/>
            <a:ext cx="9144000" cy="3429025"/>
          </a:xfrm>
        </p:spPr>
        <p:txBody>
          <a:bodyPr>
            <a:normAutofit/>
          </a:bodyPr>
          <a:lstStyle/>
          <a:p>
            <a:r>
              <a:rPr lang="en-GB" sz="5400" b="1" dirty="0"/>
              <a:t>4- </a:t>
            </a:r>
            <a:r>
              <a:rPr lang="en-GB" sz="5400" b="1" dirty="0" err="1"/>
              <a:t>Indro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,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br>
              <a:rPr lang="en-GB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Tena</a:t>
            </a:r>
            <a:r>
              <a:rPr lang="en-GB" sz="5400" b="1" dirty="0"/>
              <a:t>, </a:t>
            </a:r>
            <a:r>
              <a:rPr lang="en-GB" sz="5400" b="1" dirty="0" err="1"/>
              <a:t>fo</a:t>
            </a:r>
            <a:r>
              <a:rPr lang="en-GB" sz="5400" b="1" dirty="0"/>
              <a:t>, </a:t>
            </a:r>
            <a:r>
              <a:rPr lang="en-GB" sz="5400" b="1" dirty="0" err="1"/>
              <a:t>fanahinay</a:t>
            </a:r>
            <a:r>
              <a:rPr lang="en-GB" sz="5400" b="1" dirty="0"/>
              <a:t>,</a:t>
            </a:r>
            <a:br>
              <a:rPr lang="en-GB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ho </a:t>
            </a:r>
            <a:r>
              <a:rPr lang="en-GB" sz="5400" b="1" dirty="0" err="1"/>
              <a:t>fiasana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br>
              <a:rPr lang="en-GB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Eo</a:t>
            </a:r>
            <a:r>
              <a:rPr lang="en-GB" sz="5400" b="1" dirty="0"/>
              <a:t> an-</a:t>
            </a:r>
            <a:r>
              <a:rPr lang="en-GB" sz="5400" b="1" dirty="0" err="1"/>
              <a:t>tananao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00034" y="3196833"/>
            <a:ext cx="8172480" cy="208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800" b="1" dirty="0"/>
              <a:t>:,: Raiso re, ho Anao,</a:t>
            </a:r>
          </a:p>
          <a:p>
            <a:pPr algn="ctr"/>
            <a:r>
              <a:rPr lang="it-IT" sz="4800" b="1" dirty="0"/>
              <a:t>     Ho fanati-tsitrakao ! :,: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162</Words>
  <Application>Microsoft Office PowerPoint</Application>
  <PresentationFormat>Affichage à l'écran (16:9)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275</vt:lpstr>
      <vt:lpstr>1- Raisonao ry Tompo soa,     Ny fanatitray izao ;    Hamasino avokoa     Izay atolotray Anao,</vt:lpstr>
      <vt:lpstr>2- He, Anao, ry Tompo soa     Izay rehetra anananay    Ny harena, vola koa,     Taminao, Jehovah Ray,</vt:lpstr>
      <vt:lpstr>3- Na dia kely aza, Tompo,     Ka tsy mendrika Anao,    Raiso ho entina hanompo     Sy hanao ny sitrakao.</vt:lpstr>
      <vt:lpstr>4- Indro, Tompo, raiso koa     Tena, fo, fanahinay,    Mba ho fiasana koa     Eo an-tananao izahay.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Pano</dc:creator>
  <cp:lastModifiedBy>Gaming</cp:lastModifiedBy>
  <cp:revision>6</cp:revision>
  <dcterms:created xsi:type="dcterms:W3CDTF">2013-04-10T14:26:56Z</dcterms:created>
  <dcterms:modified xsi:type="dcterms:W3CDTF">2023-07-02T08:06:54Z</dcterms:modified>
</cp:coreProperties>
</file>