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8" r:id="rId6"/>
    <p:sldId id="258" r:id="rId7"/>
    <p:sldId id="259" r:id="rId8"/>
    <p:sldId id="269" r:id="rId9"/>
    <p:sldId id="270" r:id="rId10"/>
    <p:sldId id="260" r:id="rId11"/>
    <p:sldId id="261" r:id="rId12"/>
    <p:sldId id="271" r:id="rId13"/>
    <p:sldId id="272" r:id="rId14"/>
    <p:sldId id="262" r:id="rId15"/>
    <p:sldId id="263" r:id="rId16"/>
    <p:sldId id="264" r:id="rId17"/>
    <p:sldId id="266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AAF59-6F48-454C-BECB-2D44C0AEF61A}" type="datetimeFigureOut">
              <a:rPr lang="fr-FR" smtClean="0"/>
              <a:t>25/06/2023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3225-2CAD-43AA-A150-DCB0F9F54A8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b="1" dirty="0"/>
              <a:t>303</a:t>
            </a:r>
            <a:br>
              <a:rPr lang="en-GB" b="1" dirty="0"/>
            </a:br>
            <a:r>
              <a:rPr lang="en-GB" b="1" dirty="0"/>
              <a:t> O !</a:t>
            </a:r>
            <a:r>
              <a:rPr lang="en-GB" b="1" dirty="0" err="1"/>
              <a:t>mandrosoa</a:t>
            </a:r>
            <a:r>
              <a:rPr lang="en-GB" b="1" dirty="0"/>
              <a:t>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mpanaraton’iJeso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/>
              <a:t>3 .O !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mpanaraton’i</a:t>
            </a: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Mbola</a:t>
            </a:r>
            <a:r>
              <a:rPr lang="en-GB" sz="6500" b="1" dirty="0"/>
              <a:t> </a:t>
            </a:r>
            <a:r>
              <a:rPr lang="en-GB" sz="6500" b="1" dirty="0" err="1"/>
              <a:t>ao</a:t>
            </a:r>
            <a:r>
              <a:rPr lang="en-GB" sz="6500" b="1" dirty="0"/>
              <a:t>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hazandrano</a:t>
            </a:r>
            <a:br>
              <a:rPr lang="en-GB" sz="6500" b="1" dirty="0"/>
            </a:br>
            <a:r>
              <a:rPr lang="en-GB" sz="6500" b="1" dirty="0"/>
              <a:t>      ho </a:t>
            </a:r>
            <a:r>
              <a:rPr lang="en-GB" sz="6500" b="1" dirty="0" err="1"/>
              <a:t>azonao</a:t>
            </a:r>
            <a:r>
              <a:rPr lang="en-GB" sz="6500" b="1" dirty="0"/>
              <a:t> ;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azonao</a:t>
            </a:r>
            <a:r>
              <a:rPr lang="en-GB" sz="6500" b="1" dirty="0"/>
              <a:t> </a:t>
            </a:r>
            <a:r>
              <a:rPr lang="en-GB" sz="6500" b="1" dirty="0" err="1"/>
              <a:t>anio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 </a:t>
            </a:r>
            <a:r>
              <a:rPr lang="en-GB" sz="6500" b="1" dirty="0" err="1"/>
              <a:t>ampitso</a:t>
            </a:r>
            <a:r>
              <a:rPr lang="en-GB" sz="6500" b="1" dirty="0"/>
              <a:t>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br>
              <a:rPr lang="en-GB" sz="6500" b="1" dirty="0"/>
            </a:br>
            <a:r>
              <a:rPr lang="en-GB" sz="6500" b="1" dirty="0"/>
              <a:t>     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br>
              <a:rPr lang="en-GB" dirty="0"/>
            </a:br>
            <a:r>
              <a:rPr lang="en-GB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/>
              <a:t>4 </a:t>
            </a:r>
            <a:r>
              <a:rPr lang="en-GB" sz="6500" b="1" dirty="0" err="1"/>
              <a:t>Mba</a:t>
            </a:r>
            <a:r>
              <a:rPr lang="en-GB" sz="6500" b="1" dirty="0"/>
              <a:t> </a:t>
            </a:r>
            <a:r>
              <a:rPr lang="en-GB" sz="6500" b="1" dirty="0" err="1"/>
              <a:t>mitoera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</a:t>
            </a:r>
            <a:r>
              <a:rPr lang="en-GB" sz="6500" b="1" dirty="0" err="1"/>
              <a:t>Jeso</a:t>
            </a:r>
            <a:r>
              <a:rPr lang="en-GB" sz="6500" b="1" dirty="0"/>
              <a:t> </a:t>
            </a:r>
            <a:r>
              <a:rPr lang="en-GB" sz="6500" b="1" dirty="0" err="1"/>
              <a:t>ao</a:t>
            </a:r>
            <a:r>
              <a:rPr lang="en-GB" sz="6500" b="1" dirty="0"/>
              <a:t> an-</a:t>
            </a:r>
            <a:r>
              <a:rPr lang="en-GB" sz="6500" b="1" dirty="0" err="1"/>
              <a:t>tsambonay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Mba</a:t>
            </a:r>
            <a:r>
              <a:rPr lang="en-GB" sz="6500" b="1" dirty="0"/>
              <a:t> ho </a:t>
            </a:r>
            <a:r>
              <a:rPr lang="en-GB" sz="6500" b="1" dirty="0" err="1"/>
              <a:t>renay</a:t>
            </a:r>
            <a:r>
              <a:rPr lang="en-GB" sz="6500" b="1" dirty="0"/>
              <a:t> </a:t>
            </a:r>
            <a:r>
              <a:rPr lang="en-GB" sz="6500" b="1" dirty="0" err="1"/>
              <a:t>lalandava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teninao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baikonao</a:t>
            </a:r>
            <a:r>
              <a:rPr lang="en-GB" sz="6500" b="1" dirty="0"/>
              <a:t>,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Tompo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hankatoavinay</a:t>
            </a:r>
            <a:br>
              <a:rPr lang="en-GB" sz="6500" b="1" dirty="0"/>
            </a:br>
            <a:r>
              <a:rPr lang="en-GB" sz="6500" b="1" dirty="0"/>
              <a:t>   Ka </a:t>
            </a:r>
            <a:r>
              <a:rPr lang="en-GB" sz="6500" b="1" dirty="0" err="1"/>
              <a:t>harotsakay</a:t>
            </a:r>
            <a:r>
              <a:rPr lang="en-GB" sz="6500" b="1" dirty="0"/>
              <a:t> </a:t>
            </a:r>
            <a:r>
              <a:rPr lang="en-GB" sz="6500" b="1" i="1" dirty="0" err="1"/>
              <a:t>i</a:t>
            </a:r>
            <a:r>
              <a:rPr lang="en-GB" sz="6500" b="1" dirty="0" err="1"/>
              <a:t>zao</a:t>
            </a:r>
            <a:br>
              <a:rPr lang="en-GB" sz="6500" b="1" dirty="0"/>
            </a:br>
            <a:r>
              <a:rPr lang="en-GB" sz="6500" b="1" dirty="0"/>
              <a:t>       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haratonay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7200" b="1" dirty="0"/>
              <a:t>1 .O ! </a:t>
            </a:r>
            <a:r>
              <a:rPr lang="en-GB" sz="7200" b="1" dirty="0" err="1"/>
              <a:t>mandrosoa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    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mpanaraton’iJeso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no </a:t>
            </a:r>
            <a:r>
              <a:rPr lang="en-GB" sz="7200" b="1" dirty="0" err="1"/>
              <a:t>baiko</a:t>
            </a:r>
            <a:r>
              <a:rPr lang="en-GB" sz="7200" b="1" dirty="0"/>
              <a:t> </a:t>
            </a:r>
            <a:r>
              <a:rPr lang="en-GB" sz="7200" b="1" dirty="0" err="1"/>
              <a:t>azontsika</a:t>
            </a:r>
            <a:r>
              <a:rPr lang="en-GB" sz="7200" b="1" dirty="0"/>
              <a:t>,</a:t>
            </a:r>
            <a:br>
              <a:rPr lang="en-GB" sz="7200" b="1" dirty="0"/>
            </a:br>
            <a:r>
              <a:rPr lang="en-GB" sz="7200" b="1" dirty="0"/>
              <a:t> ka </a:t>
            </a:r>
            <a:r>
              <a:rPr lang="en-GB" sz="7200" b="1" dirty="0" err="1"/>
              <a:t>mandrosoa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500" b="1" dirty="0"/>
              <a:t> </a:t>
            </a:r>
            <a:r>
              <a:rPr lang="en-GB" sz="6500" b="1" dirty="0" err="1"/>
              <a:t>Jesosy</a:t>
            </a:r>
            <a:r>
              <a:rPr lang="en-GB" sz="6500" b="1" dirty="0"/>
              <a:t> </a:t>
            </a:r>
            <a:r>
              <a:rPr lang="en-GB" sz="6500" b="1" dirty="0" err="1"/>
              <a:t>Tompo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mandrosoa</a:t>
            </a:r>
            <a:r>
              <a:rPr lang="en-GB" sz="6500" b="1" dirty="0"/>
              <a:t> :</a:t>
            </a:r>
            <a:br>
              <a:rPr lang="en-GB" sz="6500" b="1" dirty="0"/>
            </a:br>
            <a:r>
              <a:rPr lang="en-GB" sz="6500" b="1" dirty="0"/>
              <a:t>  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500" b="1" dirty="0"/>
              <a:t>2. O ! </a:t>
            </a:r>
            <a:r>
              <a:rPr lang="en-GB" sz="6500" b="1" dirty="0" err="1"/>
              <a:t>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  </a:t>
            </a:r>
            <a:r>
              <a:rPr lang="en-GB" sz="6500" b="1" dirty="0" err="1"/>
              <a:t>ry</a:t>
            </a:r>
            <a:r>
              <a:rPr lang="en-GB" sz="6500" b="1" dirty="0"/>
              <a:t> </a:t>
            </a:r>
            <a:r>
              <a:rPr lang="en-GB" sz="6500" b="1" dirty="0" err="1"/>
              <a:t>mpanaraton’i</a:t>
            </a: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Saina</a:t>
            </a:r>
            <a:r>
              <a:rPr lang="en-GB" sz="6500" b="1" dirty="0"/>
              <a:t> </a:t>
            </a:r>
            <a:r>
              <a:rPr lang="en-GB" sz="6500" b="1" dirty="0" err="1"/>
              <a:t>mora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aoka</a:t>
            </a:r>
            <a:r>
              <a:rPr lang="en-GB" sz="6500" b="1" dirty="0"/>
              <a:t> ho </a:t>
            </a:r>
            <a:r>
              <a:rPr lang="en-GB" sz="6500" b="1" dirty="0" err="1"/>
              <a:t>lavinao</a:t>
            </a:r>
            <a:endParaRPr lang="fr-FR" sz="6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mora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br>
              <a:rPr lang="en-GB" sz="6500" b="1" dirty="0"/>
            </a:br>
            <a:r>
              <a:rPr lang="en-GB" sz="6500" b="1" dirty="0"/>
              <a:t>     </a:t>
            </a:r>
            <a:r>
              <a:rPr lang="en-GB" sz="6500" b="1" dirty="0" err="1"/>
              <a:t>dia</a:t>
            </a:r>
            <a:r>
              <a:rPr lang="en-GB" sz="6500" b="1" dirty="0"/>
              <a:t> </a:t>
            </a:r>
            <a:r>
              <a:rPr lang="en-GB" sz="6500" b="1" dirty="0" err="1"/>
              <a:t>hanenina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</a:t>
            </a:r>
            <a:r>
              <a:rPr lang="en-GB" sz="6500" b="1" dirty="0" err="1"/>
              <a:t>Raiso</a:t>
            </a:r>
            <a:r>
              <a:rPr lang="en-GB" sz="6500" b="1" dirty="0"/>
              <a:t> k</a:t>
            </a:r>
            <a:r>
              <a:rPr lang="en-GB" sz="6500" b="1" i="1" dirty="0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arotsahy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ny</a:t>
            </a:r>
            <a:r>
              <a:rPr lang="en-GB" sz="6500" b="1" dirty="0"/>
              <a:t> </a:t>
            </a:r>
            <a:r>
              <a:rPr lang="en-GB" sz="6500" b="1" dirty="0" err="1"/>
              <a:t>haratonao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Miaingà</a:t>
            </a:r>
            <a:r>
              <a:rPr lang="en-GB" sz="6500" b="1" dirty="0"/>
              <a:t>, </a:t>
            </a:r>
            <a:r>
              <a:rPr lang="en-GB" sz="6500" b="1" dirty="0" err="1"/>
              <a:t>namako</a:t>
            </a:r>
            <a:r>
              <a:rPr lang="en-GB" sz="6500" b="1" dirty="0"/>
              <a:t> ô !</a:t>
            </a:r>
            <a:br>
              <a:rPr lang="en-GB" sz="6500" b="1" dirty="0"/>
            </a:br>
            <a:r>
              <a:rPr lang="en-GB" sz="6500" b="1" dirty="0"/>
              <a:t> </a:t>
            </a:r>
            <a:r>
              <a:rPr lang="en-GB" sz="6500" b="1" dirty="0" err="1"/>
              <a:t>Jeso</a:t>
            </a:r>
            <a:r>
              <a:rPr lang="en-GB" sz="6500" b="1" dirty="0"/>
              <a:t> no </a:t>
            </a:r>
            <a:r>
              <a:rPr lang="en-GB" sz="6500" b="1" dirty="0" err="1"/>
              <a:t>mibaiko</a:t>
            </a:r>
            <a:br>
              <a:rPr lang="en-GB" sz="6500" b="1" dirty="0"/>
            </a:br>
            <a:r>
              <a:rPr lang="en-GB" sz="6500" b="1" dirty="0"/>
              <a:t>  </a:t>
            </a:r>
            <a:r>
              <a:rPr lang="en-GB" sz="6500" b="1" dirty="0" err="1"/>
              <a:t>Mandrosoa,mandrosoa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  </a:t>
            </a: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tokoa</a:t>
            </a:r>
            <a:r>
              <a:rPr lang="en-GB" sz="6500" b="1" dirty="0"/>
              <a:t> ;</a:t>
            </a:r>
            <a:endParaRPr lang="fr-FR" sz="65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en-GB" sz="6500" b="1" dirty="0" err="1"/>
              <a:t>Aza</a:t>
            </a:r>
            <a:r>
              <a:rPr lang="en-GB" sz="6500" b="1" dirty="0"/>
              <a:t> </a:t>
            </a:r>
            <a:r>
              <a:rPr lang="en-GB" sz="6500" b="1" dirty="0" err="1"/>
              <a:t>kivy</a:t>
            </a:r>
            <a:r>
              <a:rPr lang="en-GB" sz="6500" b="1" dirty="0"/>
              <a:t> </a:t>
            </a:r>
            <a:r>
              <a:rPr lang="en-GB" sz="6500" b="1" dirty="0" err="1"/>
              <a:t>ko</a:t>
            </a:r>
            <a:r>
              <a:rPr lang="en-GB" sz="6500" b="1" i="1" dirty="0" err="1"/>
              <a:t>a</a:t>
            </a:r>
            <a:r>
              <a:rPr lang="en-GB" sz="6500" b="1" dirty="0"/>
              <a:t>,</a:t>
            </a:r>
            <a:br>
              <a:rPr lang="en-GB" sz="6500" b="1" dirty="0"/>
            </a:br>
            <a:r>
              <a:rPr lang="en-GB" sz="6500" b="1" dirty="0"/>
              <a:t>    </a:t>
            </a:r>
            <a:r>
              <a:rPr lang="en-GB" sz="6500" b="1" dirty="0" err="1"/>
              <a:t>na</a:t>
            </a:r>
            <a:r>
              <a:rPr lang="en-GB" sz="6500" b="1" dirty="0"/>
              <a:t> </a:t>
            </a:r>
            <a:r>
              <a:rPr lang="en-GB" sz="6500" b="1" dirty="0" err="1"/>
              <a:t>di</a:t>
            </a:r>
            <a:r>
              <a:rPr lang="en-GB" sz="6500" b="1" i="1" dirty="0" err="1"/>
              <a:t>a</a:t>
            </a:r>
            <a:r>
              <a:rPr lang="en-GB" sz="6500" b="1" dirty="0"/>
              <a:t>  </a:t>
            </a:r>
            <a:r>
              <a:rPr lang="en-GB" sz="6500" b="1" dirty="0" err="1"/>
              <a:t>tsy</a:t>
            </a:r>
            <a:r>
              <a:rPr lang="en-GB" sz="6500" b="1" dirty="0"/>
              <a:t> </a:t>
            </a:r>
            <a:r>
              <a:rPr lang="en-GB" sz="6500" b="1" dirty="0" err="1"/>
              <a:t>mahazo</a:t>
            </a:r>
            <a:r>
              <a:rPr lang="en-GB" sz="6500" b="1" dirty="0"/>
              <a:t>:</a:t>
            </a:r>
            <a:br>
              <a:rPr lang="en-GB" sz="6500" b="1" dirty="0"/>
            </a:br>
            <a:r>
              <a:rPr lang="en-GB" sz="6500" b="1" dirty="0" err="1"/>
              <a:t>Mandrosoa</a:t>
            </a:r>
            <a:r>
              <a:rPr lang="en-GB" sz="6500" b="1" dirty="0"/>
              <a:t> </a:t>
            </a:r>
            <a:r>
              <a:rPr lang="en-GB" sz="6500" b="1" dirty="0" err="1"/>
              <a:t>amin’ny</a:t>
            </a:r>
            <a:r>
              <a:rPr lang="en-GB" sz="6500" b="1" dirty="0"/>
              <a:t>  </a:t>
            </a:r>
            <a:r>
              <a:rPr lang="en-GB" sz="6500" b="1" dirty="0" err="1"/>
              <a:t>lalina</a:t>
            </a:r>
            <a:r>
              <a:rPr lang="en-GB" sz="6500" b="1" dirty="0"/>
              <a:t> </a:t>
            </a:r>
            <a:r>
              <a:rPr lang="en-GB" sz="6500" b="1" dirty="0" err="1"/>
              <a:t>kokoa</a:t>
            </a:r>
            <a:r>
              <a:rPr lang="en-GB" sz="6500" b="1" dirty="0"/>
              <a:t>.</a:t>
            </a:r>
            <a:endParaRPr lang="fr-FR" sz="65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324</Words>
  <Application>Microsoft Office PowerPoint</Application>
  <PresentationFormat>Affichage à l'écran (16:9)</PresentationFormat>
  <Paragraphs>17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Thème Office</vt:lpstr>
      <vt:lpstr>303  O !mandrosoa ry mpanaraton’iJeso</vt:lpstr>
      <vt:lpstr> 1 .O ! mandrosoa,          ry mpanaraton’iJeso,    Izay no baiko azontsika,  ka mandrosoa</vt:lpstr>
      <vt:lpstr> Jesosy Tompo no mibaiko,    mandrosoa :    Raiso ka  arotsahy   ny haratonao.</vt:lpstr>
      <vt:lpstr>Miaingà, namako ô !  Jeso no mibaiko   Mandrosoa,mandrosoa,       mandrosoa tokoa ;</vt:lpstr>
      <vt:lpstr>Aza kivy koa,     na dia  tsy mahazo: Mandrosoa amin’ny  lalina kokoa.</vt:lpstr>
      <vt:lpstr>2. O ! mandrosoa,         ry mpanaraton’i Jeso,  Saina mora kivy   aoka ho lavinao</vt:lpstr>
      <vt:lpstr>Ny mora kivy      dia hanenina tokoa Raiso ka  arotsahy   ny haratonao.</vt:lpstr>
      <vt:lpstr>Miaingà, namako ô !  Jeso no mibaiko   Mandrosoa,mandrosoa,       mandrosoa tokoa ;</vt:lpstr>
      <vt:lpstr>Aza kivy koa,     na dia  tsy mahazo: Mandrosoa amin’ny  lalina kokoa.</vt:lpstr>
      <vt:lpstr>3 .O ! mandrosoa,       ry mpanaraton’i Jeso,    Mbola ao ny hazandrano       ho azonao ;</vt:lpstr>
      <vt:lpstr>Tsy azonao anio,        ampitso mandrosoa,    Raiso ka  arotsahy        ny haratonao. .</vt:lpstr>
      <vt:lpstr>Miaingà, namako ô !  Jeso no mibaiko   Mandrosoa,mandrosoa,       mandrosoa tokoa ;</vt:lpstr>
      <vt:lpstr>Aza kivy koa,     na dia  tsy mahazo: Mandrosoa amin’ny  lalina kokoa.</vt:lpstr>
      <vt:lpstr>4 Mba mitoera,      Jeso ao an-tsambonay    Mba ho renay lalandava   ny teninao ;</vt:lpstr>
      <vt:lpstr>Ny baikonao, ry Tompo,   hankatoavinay    Ka harotsakay izao          ny haratonay.</vt:lpstr>
      <vt:lpstr>Miaingà, namako ô !  Jeso no mibaiko   Mandrosoa,mandrosoa,       mandrosoa tokoa ;</vt:lpstr>
      <vt:lpstr>Aza kivy koa,     na dia  tsy mahazo: Mandrosoa amin’ny  lalina kokoa.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md</dc:creator>
  <cp:lastModifiedBy>Gaming</cp:lastModifiedBy>
  <cp:revision>7</cp:revision>
  <dcterms:created xsi:type="dcterms:W3CDTF">2014-08-06T12:53:05Z</dcterms:created>
  <dcterms:modified xsi:type="dcterms:W3CDTF">2023-06-25T09:02:11Z</dcterms:modified>
</cp:coreProperties>
</file>