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60" r:id="rId6"/>
    <p:sldId id="270" r:id="rId7"/>
    <p:sldId id="262" r:id="rId8"/>
    <p:sldId id="271" r:id="rId9"/>
    <p:sldId id="264" r:id="rId10"/>
    <p:sldId id="272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99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0DA4-00E4-4FED-BB21-48D04C26CD71}" type="datetimeFigureOut">
              <a:rPr lang="fr-FR" smtClean="0"/>
              <a:t>18/06/2023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3800" b="1" dirty="0">
                <a:solidFill>
                  <a:srgbClr val="FF0000"/>
                </a:solidFill>
              </a:rPr>
              <a:t>753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08520" y="482189"/>
            <a:ext cx="9144000" cy="4393437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Na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hitondranao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327707">
            <a:off x="37973" y="354553"/>
            <a:ext cx="1357290" cy="589364"/>
          </a:xfrm>
        </p:spPr>
        <p:txBody>
          <a:bodyPr>
            <a:normAutofit fontScale="85000" lnSpcReduction="20000"/>
          </a:bodyPr>
          <a:lstStyle/>
          <a:p>
            <a:r>
              <a:rPr lang="fr-FR" sz="4400" i="1" dirty="0" err="1">
                <a:solidFill>
                  <a:srgbClr val="FF0000"/>
                </a:solidFill>
              </a:rPr>
              <a:t>fiv</a:t>
            </a:r>
            <a:endParaRPr lang="fr-FR" sz="4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26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08520" y="482189"/>
            <a:ext cx="9144000" cy="4393437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Na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hitondranao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327707">
            <a:off x="37973" y="354553"/>
            <a:ext cx="1357290" cy="589364"/>
          </a:xfrm>
        </p:spPr>
        <p:txBody>
          <a:bodyPr>
            <a:normAutofit fontScale="85000" lnSpcReduction="20000"/>
          </a:bodyPr>
          <a:lstStyle/>
          <a:p>
            <a:r>
              <a:rPr lang="fr-FR" sz="4400" i="1" dirty="0" err="1">
                <a:solidFill>
                  <a:srgbClr val="FF0000"/>
                </a:solidFill>
              </a:rPr>
              <a:t>fiv</a:t>
            </a:r>
            <a:endParaRPr lang="fr-FR" sz="4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3"/>
            <a:ext cx="9144000" cy="4393437"/>
          </a:xfrm>
        </p:spPr>
        <p:txBody>
          <a:bodyPr>
            <a:normAutofit fontScale="90000"/>
          </a:bodyPr>
          <a:lstStyle/>
          <a:p>
            <a:r>
              <a:rPr lang="en-GB" sz="4800" b="1" dirty="0"/>
              <a:t>1) </a:t>
            </a:r>
            <a:r>
              <a:rPr lang="en-GB" sz="4800" b="1" dirty="0" err="1"/>
              <a:t>Hiaraka</a:t>
            </a:r>
            <a:r>
              <a:rPr lang="en-GB" sz="4800" b="1" dirty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, ô </a:t>
            </a:r>
            <a:r>
              <a:rPr lang="en-GB" sz="4800" b="1" dirty="0" err="1"/>
              <a:t>ry</a:t>
            </a:r>
            <a:br>
              <a:rPr lang="en-GB" sz="4800" b="1" dirty="0"/>
            </a:br>
            <a:r>
              <a:rPr lang="en-GB" sz="4800" b="1" dirty="0" err="1"/>
              <a:t>Jeso</a:t>
            </a:r>
            <a:r>
              <a:rPr lang="en-GB" sz="4800" b="1" i="1" dirty="0" err="1"/>
              <a:t>a</a:t>
            </a:r>
            <a:r>
              <a:rPr lang="en-GB" sz="4800" b="1" dirty="0"/>
              <a:t>  </a:t>
            </a:r>
            <a:r>
              <a:rPr lang="en-GB" sz="4800" b="1" dirty="0" err="1"/>
              <a:t>Tompoko</a:t>
            </a:r>
            <a:br>
              <a:rPr lang="en-GB" sz="4800" b="1" dirty="0"/>
            </a:b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manan</a:t>
            </a:r>
            <a:r>
              <a:rPr lang="en-GB" sz="4800" b="1" i="1" dirty="0" err="1"/>
              <a:t>a</a:t>
            </a:r>
            <a:r>
              <a:rPr lang="en-GB" sz="4800" b="1" dirty="0"/>
              <a:t>   </a:t>
            </a:r>
            <a:r>
              <a:rPr lang="en-GB" sz="4800" b="1" dirty="0" err="1"/>
              <a:t>olon-kafa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,</a:t>
            </a:r>
            <a:br>
              <a:rPr lang="en-GB" sz="4800" b="1" dirty="0"/>
            </a:b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Hianao</a:t>
            </a:r>
            <a:r>
              <a:rPr lang="en-GB" sz="4800" b="1" dirty="0"/>
              <a:t> no </a:t>
            </a:r>
            <a:r>
              <a:rPr lang="en-GB" sz="4800" b="1" dirty="0" err="1"/>
              <a:t>fiainako</a:t>
            </a:r>
            <a:br>
              <a:rPr lang="en-GB" sz="4800" b="1" dirty="0"/>
            </a:br>
            <a:r>
              <a:rPr lang="en-GB" sz="4800" b="1" dirty="0" err="1"/>
              <a:t>Hanara-dia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, </a:t>
            </a:r>
            <a:r>
              <a:rPr lang="en-GB" sz="4800" b="1" dirty="0" err="1"/>
              <a:t>izay</a:t>
            </a:r>
            <a:r>
              <a:rPr lang="en-GB" sz="4800" b="1" dirty="0"/>
              <a:t> no</a:t>
            </a:r>
            <a:br>
              <a:rPr lang="en-GB" sz="4800" b="1" dirty="0"/>
            </a:br>
            <a:r>
              <a:rPr lang="en-GB" sz="4800" b="1" dirty="0" err="1"/>
              <a:t>faniriako</a:t>
            </a:r>
            <a:br>
              <a:rPr lang="en-GB" sz="4800" b="1" dirty="0"/>
            </a:br>
            <a:r>
              <a:rPr lang="en-GB" sz="4800" b="1" dirty="0" err="1"/>
              <a:t>Hifikitra</a:t>
            </a:r>
            <a:r>
              <a:rPr lang="en-GB" sz="4800" b="1" dirty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 </a:t>
            </a:r>
            <a:r>
              <a:rPr lang="en-GB" sz="4800" b="1" dirty="0" err="1"/>
              <a:t>Jesoa</a:t>
            </a:r>
            <a:r>
              <a:rPr lang="en-GB" sz="4800" b="1" dirty="0"/>
              <a:t> !</a:t>
            </a:r>
            <a:endParaRPr lang="fr-FR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08520" y="482189"/>
            <a:ext cx="9144000" cy="4393437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Na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hitondranao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327707">
            <a:off x="37973" y="354553"/>
            <a:ext cx="1357290" cy="589364"/>
          </a:xfrm>
        </p:spPr>
        <p:txBody>
          <a:bodyPr>
            <a:normAutofit fontScale="85000" lnSpcReduction="20000"/>
          </a:bodyPr>
          <a:lstStyle/>
          <a:p>
            <a:r>
              <a:rPr lang="fr-FR" sz="4400" i="1" dirty="0" err="1">
                <a:solidFill>
                  <a:srgbClr val="FF0000"/>
                </a:solidFill>
              </a:rPr>
              <a:t>fiv</a:t>
            </a:r>
            <a:endParaRPr lang="fr-FR" sz="4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7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93437"/>
          </a:xfrm>
        </p:spPr>
        <p:txBody>
          <a:bodyPr>
            <a:noAutofit/>
          </a:bodyPr>
          <a:lstStyle/>
          <a:p>
            <a:r>
              <a:rPr lang="en-GB" sz="4800" b="1" dirty="0"/>
              <a:t>2) </a:t>
            </a:r>
            <a:r>
              <a:rPr lang="en-GB" sz="4800" b="1" dirty="0" err="1"/>
              <a:t>Hiaraka</a:t>
            </a:r>
            <a:r>
              <a:rPr lang="en-GB" sz="4800" b="1" dirty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, ô </a:t>
            </a:r>
            <a:r>
              <a:rPr lang="en-GB" sz="4800" b="1" dirty="0" err="1"/>
              <a:t>ry</a:t>
            </a:r>
            <a:br>
              <a:rPr lang="en-GB" sz="4800" b="1" dirty="0"/>
            </a:br>
            <a:r>
              <a:rPr lang="en-GB" sz="4800" b="1" dirty="0"/>
              <a:t>              </a:t>
            </a:r>
            <a:r>
              <a:rPr lang="en-GB" sz="4800" b="1" dirty="0" err="1"/>
              <a:t>Jeso</a:t>
            </a:r>
            <a:r>
              <a:rPr lang="en-GB" sz="4800" b="1" i="1" dirty="0" err="1"/>
              <a:t>a</a:t>
            </a:r>
            <a:r>
              <a:rPr lang="en-GB" sz="4800" b="1" dirty="0"/>
              <a:t>   </a:t>
            </a:r>
            <a:r>
              <a:rPr lang="en-GB" sz="4800" b="1" dirty="0" err="1"/>
              <a:t>Tompoko</a:t>
            </a:r>
            <a:br>
              <a:rPr lang="en-GB" sz="4800" b="1" dirty="0"/>
            </a:br>
            <a:r>
              <a:rPr lang="en-GB" sz="4800" b="1" dirty="0" err="1"/>
              <a:t>Hitory</a:t>
            </a:r>
            <a:r>
              <a:rPr lang="en-GB" sz="4800" b="1" dirty="0"/>
              <a:t> </a:t>
            </a:r>
            <a:r>
              <a:rPr lang="en-GB" sz="4800" b="1" dirty="0" err="1"/>
              <a:t>teny</a:t>
            </a:r>
            <a:r>
              <a:rPr lang="en-GB" sz="4800" b="1" dirty="0"/>
              <a:t> </a:t>
            </a:r>
            <a:r>
              <a:rPr lang="en-GB" sz="4800" b="1" dirty="0" err="1"/>
              <a:t>soa</a:t>
            </a:r>
            <a:r>
              <a:rPr lang="en-GB" sz="4800" b="1" dirty="0"/>
              <a:t> </a:t>
            </a:r>
            <a:r>
              <a:rPr lang="en-GB" sz="4800" b="1" dirty="0" err="1"/>
              <a:t>amin’ireo</a:t>
            </a:r>
            <a:br>
              <a:rPr lang="en-GB" sz="4800" b="1" dirty="0"/>
            </a:br>
            <a:r>
              <a:rPr lang="en-GB" sz="4800" b="1" dirty="0"/>
              <a:t>              </a:t>
            </a:r>
            <a:r>
              <a:rPr lang="en-GB" sz="4800" b="1" dirty="0" err="1"/>
              <a:t>havako</a:t>
            </a:r>
            <a:br>
              <a:rPr lang="en-GB" sz="4800" b="1" dirty="0"/>
            </a:br>
            <a:r>
              <a:rPr lang="en-GB" sz="4800" b="1" dirty="0" err="1"/>
              <a:t>Hanara-dia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, </a:t>
            </a:r>
            <a:r>
              <a:rPr lang="en-GB" sz="4800" b="1" dirty="0" err="1"/>
              <a:t>izay</a:t>
            </a:r>
            <a:r>
              <a:rPr lang="en-GB" sz="4800" b="1" dirty="0"/>
              <a:t> no</a:t>
            </a:r>
            <a:br>
              <a:rPr lang="en-GB" sz="4800" b="1" dirty="0"/>
            </a:br>
            <a:r>
              <a:rPr lang="en-GB" sz="4800" b="1" dirty="0"/>
              <a:t>             </a:t>
            </a:r>
            <a:r>
              <a:rPr lang="en-GB" sz="4800" b="1" dirty="0" err="1"/>
              <a:t>faniriako</a:t>
            </a:r>
            <a:br>
              <a:rPr lang="en-GB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Hifantsika</a:t>
            </a:r>
            <a:r>
              <a:rPr lang="en-GB" sz="4800" b="1" dirty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 </a:t>
            </a:r>
            <a:r>
              <a:rPr lang="en-GB" sz="4800" b="1" dirty="0" err="1"/>
              <a:t>Jesoa</a:t>
            </a:r>
            <a:r>
              <a:rPr lang="en-GB" sz="4800" b="1" dirty="0"/>
              <a:t> !</a:t>
            </a:r>
            <a:endParaRPr lang="fr-FR" sz="4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08520" y="482189"/>
            <a:ext cx="9144000" cy="4393437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Na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hitondranao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327707">
            <a:off x="37973" y="354553"/>
            <a:ext cx="1357290" cy="589364"/>
          </a:xfrm>
        </p:spPr>
        <p:txBody>
          <a:bodyPr>
            <a:normAutofit fontScale="85000" lnSpcReduction="20000"/>
          </a:bodyPr>
          <a:lstStyle/>
          <a:p>
            <a:r>
              <a:rPr lang="fr-FR" sz="4400" i="1" dirty="0" err="1">
                <a:solidFill>
                  <a:srgbClr val="FF0000"/>
                </a:solidFill>
              </a:rPr>
              <a:t>fiv</a:t>
            </a:r>
            <a:endParaRPr lang="fr-FR" sz="4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0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8553"/>
            <a:ext cx="9144000" cy="4393437"/>
          </a:xfrm>
        </p:spPr>
        <p:txBody>
          <a:bodyPr>
            <a:noAutofit/>
          </a:bodyPr>
          <a:lstStyle/>
          <a:p>
            <a:r>
              <a:rPr lang="en-GB" sz="4800" b="1" dirty="0"/>
              <a:t>3) </a:t>
            </a:r>
            <a:r>
              <a:rPr lang="en-GB" sz="4800" b="1" dirty="0" err="1"/>
              <a:t>Hiaraka</a:t>
            </a:r>
            <a:r>
              <a:rPr lang="en-GB" sz="4800" b="1" dirty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, ô </a:t>
            </a:r>
            <a:r>
              <a:rPr lang="en-GB" sz="4800" b="1" dirty="0" err="1"/>
              <a:t>ry</a:t>
            </a:r>
            <a:br>
              <a:rPr lang="en-GB" sz="4800" b="1" dirty="0"/>
            </a:br>
            <a:r>
              <a:rPr lang="en-GB" sz="4800" b="1" dirty="0"/>
              <a:t>              </a:t>
            </a:r>
            <a:r>
              <a:rPr lang="en-GB" sz="4800" b="1" dirty="0" err="1"/>
              <a:t>Jeso</a:t>
            </a:r>
            <a:r>
              <a:rPr lang="en-GB" sz="4800" b="1" i="1" dirty="0" err="1"/>
              <a:t>a</a:t>
            </a:r>
            <a:r>
              <a:rPr lang="en-GB" sz="4800" b="1" dirty="0"/>
              <a:t>   </a:t>
            </a:r>
            <a:r>
              <a:rPr lang="en-GB" sz="4800" b="1" dirty="0" err="1"/>
              <a:t>Tompoko</a:t>
            </a:r>
            <a:br>
              <a:rPr lang="en-GB" sz="4800" b="1" dirty="0"/>
            </a:b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zary</a:t>
            </a:r>
            <a:r>
              <a:rPr lang="en-GB" sz="4800" b="1" dirty="0"/>
              <a:t> </a:t>
            </a:r>
            <a:r>
              <a:rPr lang="en-GB" sz="4800" b="1" dirty="0" err="1"/>
              <a:t>famonjena</a:t>
            </a:r>
            <a:r>
              <a:rPr lang="en-GB" sz="4800" b="1" dirty="0"/>
              <a:t> </a:t>
            </a:r>
            <a:r>
              <a:rPr lang="en-GB" sz="4800" b="1" dirty="0" err="1"/>
              <a:t>anie</a:t>
            </a:r>
            <a:br>
              <a:rPr lang="en-GB" sz="4800" b="1" dirty="0"/>
            </a:br>
            <a:r>
              <a:rPr lang="en-GB" sz="4800" b="1" dirty="0"/>
              <a:t>          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fahoriako</a:t>
            </a:r>
            <a:br>
              <a:rPr lang="en-GB" sz="4800" b="1" dirty="0"/>
            </a:br>
            <a:r>
              <a:rPr lang="en-GB" sz="4800" b="1" dirty="0" err="1"/>
              <a:t>Hanara-dia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</a:t>
            </a:r>
            <a:r>
              <a:rPr lang="en-GB" sz="4800" b="1" dirty="0" err="1"/>
              <a:t>izay</a:t>
            </a:r>
            <a:r>
              <a:rPr lang="en-GB" sz="4800" b="1" dirty="0"/>
              <a:t> no</a:t>
            </a:r>
            <a:br>
              <a:rPr lang="en-GB" sz="4800" b="1" dirty="0"/>
            </a:br>
            <a:r>
              <a:rPr lang="en-GB" sz="4800" b="1" dirty="0"/>
              <a:t>              </a:t>
            </a:r>
            <a:r>
              <a:rPr lang="en-GB" sz="4800" b="1" dirty="0" err="1"/>
              <a:t>faniriako</a:t>
            </a:r>
            <a:br>
              <a:rPr lang="en-GB" sz="4800" b="1" dirty="0"/>
            </a:br>
            <a:r>
              <a:rPr lang="en-GB" sz="4800" b="1" dirty="0" err="1"/>
              <a:t>Hifantsika</a:t>
            </a:r>
            <a:r>
              <a:rPr lang="en-GB" sz="4800" b="1" dirty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 </a:t>
            </a:r>
            <a:r>
              <a:rPr lang="en-GB" sz="4800" b="1" dirty="0" err="1"/>
              <a:t>Jesoa</a:t>
            </a:r>
            <a:r>
              <a:rPr lang="en-GB" sz="4800" b="1" dirty="0"/>
              <a:t> 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08520" y="482189"/>
            <a:ext cx="9144000" cy="4393437"/>
          </a:xfrm>
        </p:spPr>
        <p:txBody>
          <a:bodyPr>
            <a:noAutofit/>
          </a:bodyPr>
          <a:lstStyle/>
          <a:p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Na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hitondranao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b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327707">
            <a:off x="37973" y="354553"/>
            <a:ext cx="1357290" cy="589364"/>
          </a:xfrm>
        </p:spPr>
        <p:txBody>
          <a:bodyPr>
            <a:normAutofit fontScale="85000" lnSpcReduction="20000"/>
          </a:bodyPr>
          <a:lstStyle/>
          <a:p>
            <a:r>
              <a:rPr lang="fr-FR" sz="4400" i="1" dirty="0" err="1">
                <a:solidFill>
                  <a:srgbClr val="FF0000"/>
                </a:solidFill>
              </a:rPr>
              <a:t>fiv</a:t>
            </a:r>
            <a:endParaRPr lang="fr-FR" sz="4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87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93437"/>
          </a:xfrm>
        </p:spPr>
        <p:txBody>
          <a:bodyPr>
            <a:noAutofit/>
          </a:bodyPr>
          <a:lstStyle/>
          <a:p>
            <a:r>
              <a:rPr lang="en-GB" b="1" dirty="0"/>
              <a:t>4) </a:t>
            </a:r>
            <a:r>
              <a:rPr lang="en-GB" b="1" dirty="0" err="1"/>
              <a:t>Hiaraka</a:t>
            </a:r>
            <a:r>
              <a:rPr lang="en-GB" b="1" dirty="0"/>
              <a:t> </a:t>
            </a:r>
            <a:r>
              <a:rPr lang="en-GB" b="1" dirty="0" err="1"/>
              <a:t>Aminao</a:t>
            </a:r>
            <a:r>
              <a:rPr lang="en-GB" b="1" dirty="0"/>
              <a:t> </a:t>
            </a:r>
            <a:r>
              <a:rPr lang="en-GB" b="1" dirty="0" err="1"/>
              <a:t>aho</a:t>
            </a:r>
            <a:r>
              <a:rPr lang="en-GB" b="1" dirty="0"/>
              <a:t>, ô </a:t>
            </a:r>
            <a:r>
              <a:rPr lang="en-GB" b="1" dirty="0" err="1"/>
              <a:t>ry</a:t>
            </a:r>
            <a:br>
              <a:rPr lang="en-GB" b="1" dirty="0"/>
            </a:br>
            <a:r>
              <a:rPr lang="en-GB" b="1" dirty="0"/>
              <a:t>              </a:t>
            </a:r>
            <a:r>
              <a:rPr lang="en-GB" b="1" dirty="0" err="1"/>
              <a:t>Jeso</a:t>
            </a:r>
            <a:r>
              <a:rPr lang="en-GB" b="1" i="1" dirty="0" err="1"/>
              <a:t>a</a:t>
            </a:r>
            <a:r>
              <a:rPr lang="en-GB" b="1" dirty="0"/>
              <a:t>   </a:t>
            </a:r>
            <a:r>
              <a:rPr lang="en-GB" b="1" dirty="0" err="1"/>
              <a:t>Tompoko</a:t>
            </a:r>
            <a:br>
              <a:rPr lang="en-GB" b="1" dirty="0"/>
            </a:br>
            <a:r>
              <a:rPr lang="en-GB" b="1" dirty="0" err="1"/>
              <a:t>Hibanjina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Ray, </a:t>
            </a:r>
            <a:r>
              <a:rPr lang="en-GB" b="1" dirty="0" err="1"/>
              <a:t>Tompo</a:t>
            </a:r>
            <a:br>
              <a:rPr lang="en-GB" b="1" dirty="0"/>
            </a:br>
            <a:r>
              <a:rPr lang="en-GB" b="1" dirty="0"/>
              <a:t>              </a:t>
            </a:r>
            <a:r>
              <a:rPr lang="en-GB" b="1" dirty="0" err="1"/>
              <a:t>Andriamanitro</a:t>
            </a:r>
            <a:r>
              <a:rPr lang="en-GB" b="1" dirty="0"/>
              <a:t>.</a:t>
            </a:r>
            <a:br>
              <a:rPr lang="en-GB" b="1" dirty="0"/>
            </a:br>
            <a:r>
              <a:rPr lang="en-GB" b="1" dirty="0" err="1"/>
              <a:t>Hanara-dia</a:t>
            </a:r>
            <a:r>
              <a:rPr lang="en-GB" b="1" dirty="0"/>
              <a:t> </a:t>
            </a:r>
            <a:r>
              <a:rPr lang="en-GB" b="1" dirty="0" err="1"/>
              <a:t>Anao</a:t>
            </a:r>
            <a:r>
              <a:rPr lang="en-GB" b="1" dirty="0"/>
              <a:t>, </a:t>
            </a:r>
            <a:r>
              <a:rPr lang="en-GB" b="1" i="1" dirty="0" err="1"/>
              <a:t>i</a:t>
            </a:r>
            <a:r>
              <a:rPr lang="en-GB" b="1" dirty="0" err="1"/>
              <a:t>zay</a:t>
            </a:r>
            <a:r>
              <a:rPr lang="en-GB" b="1" dirty="0"/>
              <a:t> no</a:t>
            </a:r>
            <a:br>
              <a:rPr lang="en-GB" b="1" dirty="0"/>
            </a:br>
            <a:r>
              <a:rPr lang="en-GB" b="1" dirty="0"/>
              <a:t>              </a:t>
            </a:r>
            <a:r>
              <a:rPr lang="en-GB" b="1" dirty="0" err="1"/>
              <a:t>faniriako</a:t>
            </a:r>
            <a:r>
              <a:rPr lang="en-GB" b="1" dirty="0"/>
              <a:t>,</a:t>
            </a:r>
            <a:br>
              <a:rPr lang="en-GB" b="1" dirty="0"/>
            </a:br>
            <a:r>
              <a:rPr lang="en-GB" b="1" i="1" dirty="0" err="1"/>
              <a:t>I</a:t>
            </a:r>
            <a:r>
              <a:rPr lang="en-GB" b="1" dirty="0" err="1"/>
              <a:t>zay</a:t>
            </a:r>
            <a:r>
              <a:rPr lang="en-GB" b="1" dirty="0"/>
              <a:t> </a:t>
            </a:r>
            <a:r>
              <a:rPr lang="en-GB" b="1" dirty="0" err="1"/>
              <a:t>misy</a:t>
            </a:r>
            <a:r>
              <a:rPr lang="en-GB" b="1" dirty="0"/>
              <a:t> </a:t>
            </a:r>
            <a:r>
              <a:rPr lang="en-GB" b="1" dirty="0" err="1"/>
              <a:t>Anao</a:t>
            </a:r>
            <a:r>
              <a:rPr lang="en-GB" b="1" dirty="0"/>
              <a:t>, no </a:t>
            </a:r>
            <a:r>
              <a:rPr lang="en-GB" b="1" dirty="0" err="1"/>
              <a:t>hisy</a:t>
            </a:r>
            <a:r>
              <a:rPr lang="en-GB" b="1" dirty="0"/>
              <a:t> </a:t>
            </a:r>
            <a:r>
              <a:rPr lang="en-GB" b="1" dirty="0" err="1"/>
              <a:t>ahy</a:t>
            </a:r>
            <a:r>
              <a:rPr lang="en-GB" b="1" dirty="0"/>
              <a:t>, </a:t>
            </a:r>
            <a:r>
              <a:rPr lang="en-GB" b="1" dirty="0" err="1"/>
              <a:t>Jesoa</a:t>
            </a:r>
            <a:r>
              <a:rPr lang="en-GB" b="1" dirty="0"/>
              <a:t>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306</Words>
  <Application>Microsoft Office PowerPoint</Application>
  <PresentationFormat>Affichage à l'écran (16:9)</PresentationFormat>
  <Paragraphs>15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Thème Office</vt:lpstr>
      <vt:lpstr>753</vt:lpstr>
      <vt:lpstr>Tiako ny hiaraka Aminao Jesoa     Na  aiza na  aiza hitondranao              ahy     Tiako hiaraka Aminao Jesoa     Fa Hianao no miantso ahy.</vt:lpstr>
      <vt:lpstr>1) Hiaraka Aminao aho, ô ry Jesoa  Tompoko Tsy manana   olon-kafa aho, Fa Hianao no fiainako Hanara-dia Anao, izay no faniriako Hifikitra Aminao aho Jesoa !</vt:lpstr>
      <vt:lpstr>Tiako ny hiaraka Aminao Jesoa     Na  aiza na  aiza hitondranao              ahy     Tiako hiaraka Aminao Jesoa     Fa Hianao no miantso ahy.</vt:lpstr>
      <vt:lpstr>2) Hiaraka Aminao aho, ô ry               Jesoa   Tompoko Hitory teny soa amin’ireo               havako Hanara-dia Anao, izay no              faniriako    Hifantsika aminao aho Jesoa !</vt:lpstr>
      <vt:lpstr>Tiako ny hiaraka Aminao Jesoa     Na  aiza na  aiza hitondranao              ahy     Tiako hiaraka Aminao Jesoa     Fa Hianao no miantso ahy.</vt:lpstr>
      <vt:lpstr>3) Hiaraka Aminao aho, ô ry               Jesoa   Tompoko Ho zary famonjena anie               ny fahoriako Hanara-dia anao izay no               faniriako Hifantsika Aminao aho Jesoa !</vt:lpstr>
      <vt:lpstr>Tiako ny hiaraka Aminao Jesoa     Na  aiza na  aiza hitondranao              ahy     Tiako hiaraka Aminao Jesoa     Fa Hianao no miantso ahy.</vt:lpstr>
      <vt:lpstr>4) Hiaraka Aminao aho, ô ry               Jesoa   Tompoko Hibanjina ny Ray, Tompo               Andriamanitro. Hanara-dia Anao, izay no               faniriako, Izay misy Anao, no hisy ahy, Jesoa,</vt:lpstr>
      <vt:lpstr>Tiako ny hiaraka Aminao Jesoa     Na  aiza na  aiza hitondranao              ahy     Tiako hiaraka Aminao Jesoa     Fa Hianao no miantso ahy.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753</dc:title>
  <dc:creator>Pano</dc:creator>
  <cp:lastModifiedBy>Gaming</cp:lastModifiedBy>
  <cp:revision>6</cp:revision>
  <dcterms:created xsi:type="dcterms:W3CDTF">2013-03-29T15:32:07Z</dcterms:created>
  <dcterms:modified xsi:type="dcterms:W3CDTF">2023-06-18T08:25:06Z</dcterms:modified>
</cp:coreProperties>
</file>