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68E7-4AF6-4A7D-94A9-97EFF15AC8F0}" type="datetimeFigureOut">
              <a:rPr lang="fr-FR" smtClean="0"/>
              <a:t>02/07/2023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8800" b="1" dirty="0">
                <a:latin typeface="Box" pitchFamily="2" charset="0"/>
              </a:rPr>
              <a:t>FF 12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b="1" dirty="0">
                <a:latin typeface="Freestyle Script" pitchFamily="66" charset="0"/>
              </a:rPr>
              <a:t>Am-</a:t>
            </a:r>
            <a:r>
              <a:rPr lang="fr-FR" sz="6000" b="1" dirty="0" err="1">
                <a:latin typeface="Freestyle Script" pitchFamily="66" charset="0"/>
              </a:rPr>
              <a:t>pelatananao</a:t>
            </a:r>
            <a:r>
              <a:rPr lang="fr-FR" sz="6000" b="1" dirty="0">
                <a:latin typeface="Freestyle Script" pitchFamily="66" charset="0"/>
              </a:rPr>
              <a:t> </a:t>
            </a:r>
            <a:r>
              <a:rPr lang="fr-FR" sz="6000" b="1" dirty="0" err="1">
                <a:latin typeface="Freestyle Script" pitchFamily="66" charset="0"/>
              </a:rPr>
              <a:t>ry</a:t>
            </a:r>
            <a:r>
              <a:rPr lang="fr-FR" sz="6000" b="1" dirty="0">
                <a:latin typeface="Freestyle Script" pitchFamily="66" charset="0"/>
              </a:rPr>
              <a:t> </a:t>
            </a:r>
            <a:r>
              <a:rPr lang="fr-FR" sz="6000" b="1" dirty="0" err="1">
                <a:latin typeface="Freestyle Script" pitchFamily="66" charset="0"/>
              </a:rPr>
              <a:t>Raiko</a:t>
            </a:r>
            <a:endParaRPr lang="fr-FR" sz="6000" b="1" dirty="0">
              <a:latin typeface="Freestyle Script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428493"/>
          </a:xfrm>
        </p:spPr>
        <p:txBody>
          <a:bodyPr>
            <a:noAutofit/>
          </a:bodyPr>
          <a:lstStyle/>
          <a:p>
            <a:r>
              <a:rPr lang="en-GB" sz="5400" b="1" dirty="0"/>
              <a:t>1) Am-</a:t>
            </a:r>
            <a:r>
              <a:rPr lang="en-GB" sz="5400" b="1" dirty="0" err="1"/>
              <a:t>pelatananao</a:t>
            </a:r>
            <a:r>
              <a:rPr lang="en-GB" sz="5400" b="1" dirty="0"/>
              <a:t>  </a:t>
            </a:r>
            <a:r>
              <a:rPr lang="en-GB" sz="5400" b="1" dirty="0" err="1"/>
              <a:t>ry</a:t>
            </a:r>
            <a:r>
              <a:rPr lang="en-GB" sz="5400" b="1" dirty="0"/>
              <a:t>  </a:t>
            </a:r>
            <a:r>
              <a:rPr lang="en-GB" sz="5400" b="1" dirty="0" err="1"/>
              <a:t>Raiko</a:t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momba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Iriko</a:t>
            </a:r>
            <a:r>
              <a:rPr lang="en-GB" sz="5400" b="1" dirty="0"/>
              <a:t> </a:t>
            </a:r>
            <a:r>
              <a:rPr lang="en-GB" sz="5400" b="1" dirty="0" err="1"/>
              <a:t>Ianao</a:t>
            </a:r>
            <a:r>
              <a:rPr lang="en-GB" sz="5400" b="1" dirty="0"/>
              <a:t> no ho </a:t>
            </a:r>
            <a:r>
              <a:rPr lang="en-GB" sz="5400" b="1" dirty="0" err="1"/>
              <a:t>mpibaiko</a:t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Ianao</a:t>
            </a:r>
            <a:r>
              <a:rPr lang="en-GB" sz="5400" b="1" dirty="0"/>
              <a:t> </a:t>
            </a:r>
            <a:r>
              <a:rPr lang="en-GB" sz="5400" b="1" dirty="0" err="1"/>
              <a:t>anatiko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mitoetra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428493"/>
          </a:xfrm>
        </p:spPr>
        <p:txBody>
          <a:bodyPr>
            <a:noAutofit/>
          </a:bodyPr>
          <a:lstStyle/>
          <a:p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andrianiko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br>
              <a:rPr lang="en-GB" sz="5400" b="1" dirty="0"/>
            </a:br>
            <a:r>
              <a:rPr lang="en-GB" sz="5400" b="1" dirty="0" err="1"/>
              <a:t>Hitarika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hatrany</a:t>
            </a:r>
            <a:r>
              <a:rPr lang="en-GB" sz="5400" b="1" dirty="0"/>
              <a:t> </a:t>
            </a:r>
            <a:r>
              <a:rPr lang="en-GB" sz="5400" b="1" dirty="0" err="1"/>
              <a:t>hatrany</a:t>
            </a:r>
            <a:br>
              <a:rPr lang="en-GB" sz="5400" b="1" dirty="0"/>
            </a:br>
            <a:r>
              <a:rPr lang="en-GB" sz="5400" b="1" dirty="0" err="1"/>
              <a:t>Andriafo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mandao</a:t>
            </a:r>
            <a:r>
              <a:rPr lang="en-GB" sz="5400" b="1" dirty="0"/>
              <a:t> </a:t>
            </a:r>
            <a:r>
              <a:rPr lang="en-GB" sz="5400" b="1" dirty="0" err="1"/>
              <a:t>Ianao</a:t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Jesoa</a:t>
            </a:r>
            <a:r>
              <a:rPr lang="en-GB" sz="5400" b="1" dirty="0"/>
              <a:t> </a:t>
            </a:r>
            <a:r>
              <a:rPr lang="en-GB" sz="5400" b="1" dirty="0" err="1"/>
              <a:t>Ianao</a:t>
            </a:r>
            <a:r>
              <a:rPr lang="en-GB" sz="5400" b="1" dirty="0"/>
              <a:t> no </a:t>
            </a:r>
            <a:r>
              <a:rPr lang="en-GB" sz="5400" b="1" dirty="0" err="1"/>
              <a:t>hazavana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lany</a:t>
            </a:r>
            <a:r>
              <a:rPr lang="en-GB" sz="5400" b="1" dirty="0"/>
              <a:t> 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6888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617" y="195486"/>
            <a:ext cx="9144000" cy="4428493"/>
          </a:xfrm>
        </p:spPr>
        <p:txBody>
          <a:bodyPr>
            <a:noAutofit/>
          </a:bodyPr>
          <a:lstStyle/>
          <a:p>
            <a:r>
              <a:rPr lang="en-GB" sz="6000" b="1" dirty="0"/>
              <a:t>Am-</a:t>
            </a:r>
            <a:r>
              <a:rPr lang="en-GB" sz="6000" b="1" dirty="0" err="1"/>
              <a:t>pelatananao</a:t>
            </a:r>
            <a:r>
              <a:rPr lang="en-GB" sz="6000" b="1" dirty="0"/>
              <a:t> </a:t>
            </a:r>
            <a:r>
              <a:rPr lang="en-GB" sz="6000" b="1" dirty="0" err="1"/>
              <a:t>ihany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Mandrakizay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br>
              <a:rPr lang="fr-FR" sz="6000" b="1" dirty="0"/>
            </a:br>
            <a:r>
              <a:rPr lang="en-GB" sz="6000" b="1" dirty="0"/>
              <a:t>   Na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fiainako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br>
              <a:rPr lang="fr-FR" sz="6000" b="1" dirty="0"/>
            </a:br>
            <a:r>
              <a:rPr lang="en-GB" sz="6000" b="1" dirty="0"/>
              <a:t>   Na </a:t>
            </a:r>
            <a:r>
              <a:rPr lang="en-GB" sz="6000" b="1" dirty="0" err="1"/>
              <a:t>hatrarý</a:t>
            </a:r>
            <a:r>
              <a:rPr lang="en-GB" sz="6000" b="1" dirty="0"/>
              <a:t> </a:t>
            </a:r>
            <a:r>
              <a:rPr lang="en-GB" sz="6000" b="1" dirty="0" err="1"/>
              <a:t>ankoatra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494"/>
            <a:ext cx="9144000" cy="4428493"/>
          </a:xfrm>
        </p:spPr>
        <p:txBody>
          <a:bodyPr>
            <a:noAutofit/>
          </a:bodyPr>
          <a:lstStyle/>
          <a:p>
            <a:r>
              <a:rPr lang="en-GB" sz="5400" b="1" dirty="0"/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saiko</a:t>
            </a:r>
            <a:r>
              <a:rPr lang="en-GB" sz="5400" b="1" dirty="0"/>
              <a:t> am-</a:t>
            </a:r>
            <a:r>
              <a:rPr lang="en-GB" sz="5400" b="1" dirty="0" err="1"/>
              <a:t>pelatananao</a:t>
            </a:r>
            <a:br>
              <a:rPr lang="en-GB" sz="5400" b="1" dirty="0"/>
            </a:b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intsony</a:t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voaova</a:t>
            </a:r>
            <a:r>
              <a:rPr lang="en-GB" sz="5400" b="1" dirty="0"/>
              <a:t> ho </a:t>
            </a:r>
            <a:r>
              <a:rPr lang="en-GB" sz="5400" b="1" dirty="0" err="1"/>
              <a:t>vaovao</a:t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lasanao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Ray </a:t>
            </a:r>
            <a:r>
              <a:rPr lang="en-GB" sz="5400" b="1" dirty="0" err="1"/>
              <a:t>ambony</a:t>
            </a:r>
            <a:r>
              <a:rPr lang="en-GB" sz="5400" b="1" dirty="0"/>
              <a:t>   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3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hasambarako</a:t>
            </a:r>
            <a:r>
              <a:rPr lang="en-GB" sz="6000" b="1" dirty="0"/>
              <a:t> </a:t>
            </a:r>
            <a:r>
              <a:rPr lang="en-GB" sz="6000" b="1" dirty="0" err="1"/>
              <a:t>ombieny</a:t>
            </a:r>
            <a:br>
              <a:rPr lang="en-GB" sz="6000" b="1" dirty="0"/>
            </a:br>
            <a:r>
              <a:rPr lang="en-GB" sz="6000" b="1" dirty="0" err="1"/>
              <a:t>mifaly</a:t>
            </a:r>
            <a:r>
              <a:rPr lang="en-GB" sz="6000" b="1" dirty="0"/>
              <a:t> </a:t>
            </a:r>
            <a:r>
              <a:rPr lang="en-GB" sz="6000" b="1" dirty="0" err="1"/>
              <a:t>manana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br>
              <a:rPr lang="en-GB" sz="6000" b="1" dirty="0"/>
            </a:b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/>
              <a:t>fiainako</a:t>
            </a:r>
            <a:r>
              <a:rPr lang="en-GB" sz="6000" b="1" dirty="0"/>
              <a:t> </a:t>
            </a:r>
            <a:r>
              <a:rPr lang="en-GB" sz="6000" b="1" dirty="0" err="1"/>
              <a:t>mpanjeninjeny</a:t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voafehinao</a:t>
            </a:r>
            <a:r>
              <a:rPr lang="en-GB" sz="6000" b="1" dirty="0"/>
              <a:t> </a:t>
            </a:r>
            <a:r>
              <a:rPr lang="en-GB" sz="6000" b="1" dirty="0" err="1"/>
              <a:t>anatiko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 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617" y="195486"/>
            <a:ext cx="9144000" cy="4428493"/>
          </a:xfrm>
        </p:spPr>
        <p:txBody>
          <a:bodyPr>
            <a:noAutofit/>
          </a:bodyPr>
          <a:lstStyle/>
          <a:p>
            <a:r>
              <a:rPr lang="en-GB" sz="6000" b="1" dirty="0"/>
              <a:t>Am-</a:t>
            </a:r>
            <a:r>
              <a:rPr lang="en-GB" sz="6000" b="1" dirty="0" err="1"/>
              <a:t>pelatananao</a:t>
            </a:r>
            <a:r>
              <a:rPr lang="en-GB" sz="6000" b="1" dirty="0"/>
              <a:t> </a:t>
            </a:r>
            <a:r>
              <a:rPr lang="en-GB" sz="6000" b="1" dirty="0" err="1"/>
              <a:t>ihany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Mandrakizay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br>
              <a:rPr lang="fr-FR" sz="6000" b="1" dirty="0"/>
            </a:br>
            <a:r>
              <a:rPr lang="en-GB" sz="6000" b="1" dirty="0"/>
              <a:t>   Na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fiainako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br>
              <a:rPr lang="fr-FR" sz="6000" b="1" dirty="0"/>
            </a:br>
            <a:r>
              <a:rPr lang="en-GB" sz="6000" b="1" dirty="0"/>
              <a:t>   Na </a:t>
            </a:r>
            <a:r>
              <a:rPr lang="en-GB" sz="6000" b="1" dirty="0" err="1"/>
              <a:t>hatrarý</a:t>
            </a:r>
            <a:r>
              <a:rPr lang="en-GB" sz="6000" b="1" dirty="0"/>
              <a:t> </a:t>
            </a:r>
            <a:r>
              <a:rPr lang="en-GB" sz="6000" b="1" dirty="0" err="1"/>
              <a:t>ankoatra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98665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135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Box</vt:lpstr>
      <vt:lpstr>Calibri</vt:lpstr>
      <vt:lpstr>Freestyle Script</vt:lpstr>
      <vt:lpstr>Thème Office</vt:lpstr>
      <vt:lpstr>FF 12</vt:lpstr>
      <vt:lpstr>1) Am-pelatananao  ry  Raiko    Ny momba ahy rehetra    Iriko Ianao no ho mpibaiko    Ianao anatiko ao mitoetra</vt:lpstr>
      <vt:lpstr>Ho andrianiko tokoa Hitarika ahy hatrany hatrany Andriafo tsy mandao Ianao    Jesoa Ianao no hazavana tsy ho lany  </vt:lpstr>
      <vt:lpstr>Am-pelatananao ihany    Mandrakizay doria doria    Na ny fiainako eto an-tany    Na hatrarý ankoatra arý.</vt:lpstr>
      <vt:lpstr>2) Ny saiko am-pelatananao Ny foko efa tsy ahy intsony    Fa voaova ho vaovao    Dia lasanao ry Ray ambony   </vt:lpstr>
      <vt:lpstr>Ny hasambarako ombieny mifaly manana anao Ilay fiainako mpanjeninjeny    No voafehinao anatiko ao  </vt:lpstr>
      <vt:lpstr>Am-pelatananao ihany    Mandrakizay doria doria    Na ny fiainako eto an-tany    Na hatrarý ankoatra arý.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12</dc:title>
  <dc:creator>RAMOD</dc:creator>
  <cp:lastModifiedBy>Gaming</cp:lastModifiedBy>
  <cp:revision>7</cp:revision>
  <dcterms:created xsi:type="dcterms:W3CDTF">2013-11-19T12:50:07Z</dcterms:created>
  <dcterms:modified xsi:type="dcterms:W3CDTF">2023-07-02T09:21:01Z</dcterms:modified>
</cp:coreProperties>
</file>