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5EFD-E13E-515D-30B9-CC8FDC23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779409-0B8E-D827-35E3-161A6355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FF399-8BB5-7695-52EC-ABD5B29B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0CEA05-4C10-C322-F38F-2D300AEB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23271-72B9-6D2F-AE60-DD699410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87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D62E0-4816-34A1-016E-BDE0084D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34AD6-74E4-0BBA-D73F-A020A42D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5E861-1348-9685-E765-D816C8E1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5FCF2-7400-89F6-1392-50F57D2F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5B146-DF0C-B8D2-73D3-DBC49308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6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71BD9-A43D-34DF-CD73-45CCF091D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A5E05F-ED1A-5D2A-8780-322D5C4A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074FE-ADF7-C6D8-F08F-8AD27B04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47CC9-DF78-A2CB-9956-3B877B4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35A94-C85D-08DF-B459-78B04B97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75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2437A-2D71-026C-D306-85624729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14686-284C-FAE6-AEAC-5B8E12AA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2A2C87-6470-2863-C265-9C1317FD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6EF1D-CF2D-C217-E966-CC21310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BAF942-CF86-5F25-5D6D-35975FA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44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043FE-A8FA-0196-3945-C2B5BE29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2BE3F-2D84-1269-4629-A2FDD810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45B02-236F-E778-9EA3-4D52EA54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3891F-B0AB-FAB8-060E-B6C1ADC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AA255-00AE-6D87-4379-E516D932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25255-FAC2-484F-E19E-495B7786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4E2D2-7504-6488-F088-DC870EA55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6F398-2043-22F4-DB86-A8E9534F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C1F9E5-3155-C47D-C557-66065F54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CD1C3-BFF3-6F0A-D260-7A2F99F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3D5BA6-6633-BC05-D84C-498D2B5D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55638-8A84-D22C-F01F-00F422DD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31D20-A899-A334-B721-6FC6AF08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024AB-B4E0-1A55-4CD1-1867F093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D460EE-9392-1355-9201-39BAE858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D1B5F7-A2BF-16ED-E718-790255B3E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B774D-2C31-8968-99F3-EA5B7FF7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DFD7B4-6682-818F-34A7-65828058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FB1E76-7A17-0096-837B-1EC32A3F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5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03CE4-4727-46F5-9AB7-07BFCA1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BA4F66-F90A-FBB9-43B9-BEDC4335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7BD94-D823-6A56-BC4F-C77224C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D5A3C-150D-059B-4BAB-31B4FF85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5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54A71B-ED9E-6123-BF6D-FB484E2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972C1-862A-1F1A-E550-E181845C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86825-F36A-1DB4-E842-2D7E071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22EFC-21B0-9060-DD4C-0B047991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B6826-96C6-B5D6-A88C-115E770F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88F933-802C-2261-9603-4FB928AE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46025A-C285-75DC-8A98-87B1FE74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8EFF10-CF72-E52A-1D14-DE4D532A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8359B7-91BB-F64E-CC84-2E784E47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6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0EB8E-FF9D-5724-D669-8E63F8D7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A4687B-815C-D49E-E45D-AB6FBA63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2E03D-7A70-096C-30E9-CEA10C25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9FFA4-FCFB-9EC7-8FE7-4C55A66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8E99E-8047-6810-11BB-3930A335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7CEC1-713D-05A0-6CFF-0146FDE9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5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53E481-3C02-6DCB-E960-6CE3811D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52F8F8-5B90-8342-17F6-F391D678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6255-0FE7-9EBA-FBD0-9CD79975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D694-D8BD-4A93-AA2C-70483D571B0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EAB01-4D37-D875-720E-F16869C87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CF644-55C0-DCCF-00D4-504589CE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947B-A88E-4918-BB1E-5B67B3C33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66969-57AD-2690-0E3C-2394ACDAF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dirty="0"/>
              <a:t>FF 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DBA2A9-69A5-6E31-75A2-E89B61A9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7E4A200-B386-0D55-02C0-4CDA79D7E806}"/>
              </a:ext>
            </a:extLst>
          </p:cNvPr>
          <p:cNvSpPr txBox="1"/>
          <p:nvPr/>
        </p:nvSpPr>
        <p:spPr>
          <a:xfrm>
            <a:off x="569843" y="569842"/>
            <a:ext cx="115293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/>
              <a:t>1.Aza </a:t>
            </a:r>
            <a:r>
              <a:rPr lang="fr-FR" sz="8800" dirty="0" err="1"/>
              <a:t>avela</a:t>
            </a:r>
            <a:r>
              <a:rPr lang="fr-FR" sz="8800" dirty="0"/>
              <a:t> </a:t>
            </a:r>
            <a:r>
              <a:rPr lang="fr-FR" sz="8800" dirty="0" err="1"/>
              <a:t>hahalala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antony</a:t>
            </a:r>
            <a:r>
              <a:rPr lang="fr-FR" sz="8800" dirty="0"/>
              <a:t> </a:t>
            </a:r>
            <a:r>
              <a:rPr lang="fr-FR" sz="8800" dirty="0" err="1"/>
              <a:t>nanaovanao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hariva</a:t>
            </a:r>
            <a:r>
              <a:rPr lang="fr-FR" sz="8800" dirty="0"/>
              <a:t> </a:t>
            </a:r>
            <a:r>
              <a:rPr lang="fr-FR" sz="8800" dirty="0" err="1"/>
              <a:t>mamanala</a:t>
            </a:r>
            <a:endParaRPr lang="fr-FR" sz="8800" dirty="0"/>
          </a:p>
          <a:p>
            <a:r>
              <a:rPr lang="fr-FR" sz="8800" dirty="0"/>
              <a:t>Na </a:t>
            </a:r>
            <a:r>
              <a:rPr lang="fr-FR" sz="8800" dirty="0" err="1"/>
              <a:t>ireo</a:t>
            </a:r>
            <a:r>
              <a:rPr lang="fr-FR" sz="8800" dirty="0"/>
              <a:t> </a:t>
            </a:r>
            <a:r>
              <a:rPr lang="fr-FR" sz="8800" dirty="0" err="1"/>
              <a:t>maraina</a:t>
            </a:r>
            <a:r>
              <a:rPr lang="fr-FR" sz="8800" dirty="0"/>
              <a:t> </a:t>
            </a:r>
            <a:r>
              <a:rPr lang="fr-FR" sz="8800" dirty="0" err="1"/>
              <a:t>vao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1276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E83235-8241-D263-84A5-D4B05ACB91CE}"/>
              </a:ext>
            </a:extLst>
          </p:cNvPr>
          <p:cNvSpPr txBox="1"/>
          <p:nvPr/>
        </p:nvSpPr>
        <p:spPr>
          <a:xfrm>
            <a:off x="463823" y="622856"/>
            <a:ext cx="11582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 err="1"/>
              <a:t>Tsy</a:t>
            </a:r>
            <a:r>
              <a:rPr lang="fr-FR" sz="8800" dirty="0"/>
              <a:t> ho </a:t>
            </a:r>
            <a:r>
              <a:rPr lang="fr-FR" sz="8800" dirty="0" err="1"/>
              <a:t>takatry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saiko</a:t>
            </a:r>
            <a:endParaRPr lang="fr-FR" sz="8800" dirty="0"/>
          </a:p>
          <a:p>
            <a:r>
              <a:rPr lang="fr-FR" sz="8800" dirty="0"/>
              <a:t>'Zay </a:t>
            </a:r>
            <a:r>
              <a:rPr lang="fr-FR" sz="8800" dirty="0" err="1"/>
              <a:t>rehetra</a:t>
            </a:r>
            <a:r>
              <a:rPr lang="fr-FR" sz="8800" dirty="0"/>
              <a:t> </a:t>
            </a:r>
            <a:r>
              <a:rPr lang="fr-FR" sz="8800" dirty="0" err="1"/>
              <a:t>lahatrao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angatahako</a:t>
            </a:r>
            <a:r>
              <a:rPr lang="fr-FR" sz="8800" dirty="0"/>
              <a:t>, </a:t>
            </a:r>
            <a:r>
              <a:rPr lang="fr-FR" sz="8800" dirty="0" err="1"/>
              <a:t>ry</a:t>
            </a:r>
            <a:r>
              <a:rPr lang="fr-FR" sz="8800" dirty="0"/>
              <a:t> </a:t>
            </a:r>
            <a:r>
              <a:rPr lang="fr-FR" sz="8800" dirty="0" err="1"/>
              <a:t>Raiko</a:t>
            </a:r>
            <a:endParaRPr lang="fr-FR" sz="8800" dirty="0"/>
          </a:p>
          <a:p>
            <a:r>
              <a:rPr lang="fr-FR" sz="8800" dirty="0" err="1"/>
              <a:t>Aoka</a:t>
            </a:r>
            <a:r>
              <a:rPr lang="fr-FR" sz="8800" dirty="0"/>
              <a:t> aho </a:t>
            </a:r>
            <a:r>
              <a:rPr lang="fr-FR" sz="8800" dirty="0" err="1"/>
              <a:t>hatoky</a:t>
            </a:r>
            <a:r>
              <a:rPr lang="fr-FR" sz="8800" dirty="0"/>
              <a:t> </a:t>
            </a:r>
            <a:r>
              <a:rPr lang="fr-FR" sz="8800" dirty="0" err="1"/>
              <a:t>Anao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1613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13CADCC-E00F-44B5-32B5-FF09824824DB}"/>
              </a:ext>
            </a:extLst>
          </p:cNvPr>
          <p:cNvSpPr txBox="1"/>
          <p:nvPr/>
        </p:nvSpPr>
        <p:spPr>
          <a:xfrm>
            <a:off x="437321" y="530088"/>
            <a:ext cx="1144987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/>
              <a:t>2.Aza </a:t>
            </a:r>
            <a:r>
              <a:rPr lang="fr-FR" sz="8800" dirty="0" err="1"/>
              <a:t>avela</a:t>
            </a:r>
            <a:r>
              <a:rPr lang="fr-FR" sz="8800" dirty="0"/>
              <a:t> </a:t>
            </a:r>
            <a:r>
              <a:rPr lang="fr-FR" sz="8800" dirty="0" err="1"/>
              <a:t>hanontany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hafaliana</a:t>
            </a:r>
            <a:r>
              <a:rPr lang="fr-FR" sz="8800" dirty="0"/>
              <a:t> </a:t>
            </a:r>
            <a:r>
              <a:rPr lang="fr-FR" sz="8800" dirty="0" err="1"/>
              <a:t>atolotrao</a:t>
            </a:r>
            <a:endParaRPr lang="fr-FR" sz="8800" dirty="0"/>
          </a:p>
          <a:p>
            <a:r>
              <a:rPr lang="fr-FR" sz="8800" dirty="0"/>
              <a:t>Na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anton'ny</a:t>
            </a:r>
            <a:r>
              <a:rPr lang="fr-FR" sz="8800" dirty="0"/>
              <a:t> </a:t>
            </a:r>
            <a:r>
              <a:rPr lang="fr-FR" sz="8800" dirty="0" err="1"/>
              <a:t>tomany</a:t>
            </a:r>
            <a:endParaRPr lang="fr-FR" sz="8800" dirty="0"/>
          </a:p>
          <a:p>
            <a:r>
              <a:rPr lang="fr-FR" sz="8800" dirty="0" err="1"/>
              <a:t>Efa</a:t>
            </a:r>
            <a:r>
              <a:rPr lang="fr-FR" sz="8800" dirty="0"/>
              <a:t> </a:t>
            </a:r>
            <a:r>
              <a:rPr lang="fr-FR" sz="8800" dirty="0" err="1"/>
              <a:t>hitako</a:t>
            </a:r>
            <a:r>
              <a:rPr lang="fr-FR" sz="8800" dirty="0"/>
              <a:t> </a:t>
            </a:r>
            <a:r>
              <a:rPr lang="fr-FR" sz="8800" dirty="0" err="1"/>
              <a:t>hatrizao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0720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E83235-8241-D263-84A5-D4B05ACB91CE}"/>
              </a:ext>
            </a:extLst>
          </p:cNvPr>
          <p:cNvSpPr txBox="1"/>
          <p:nvPr/>
        </p:nvSpPr>
        <p:spPr>
          <a:xfrm>
            <a:off x="463823" y="622856"/>
            <a:ext cx="11582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 err="1"/>
              <a:t>Tsy</a:t>
            </a:r>
            <a:r>
              <a:rPr lang="fr-FR" sz="8800" dirty="0"/>
              <a:t> ho </a:t>
            </a:r>
            <a:r>
              <a:rPr lang="fr-FR" sz="8800" dirty="0" err="1"/>
              <a:t>takatry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saiko</a:t>
            </a:r>
            <a:endParaRPr lang="fr-FR" sz="8800" dirty="0"/>
          </a:p>
          <a:p>
            <a:r>
              <a:rPr lang="fr-FR" sz="8800" dirty="0"/>
              <a:t>'Zay </a:t>
            </a:r>
            <a:r>
              <a:rPr lang="fr-FR" sz="8800" dirty="0" err="1"/>
              <a:t>rehetra</a:t>
            </a:r>
            <a:r>
              <a:rPr lang="fr-FR" sz="8800" dirty="0"/>
              <a:t> </a:t>
            </a:r>
            <a:r>
              <a:rPr lang="fr-FR" sz="8800" dirty="0" err="1"/>
              <a:t>lahatrao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angatahako</a:t>
            </a:r>
            <a:r>
              <a:rPr lang="fr-FR" sz="8800" dirty="0"/>
              <a:t>, </a:t>
            </a:r>
            <a:r>
              <a:rPr lang="fr-FR" sz="8800" dirty="0" err="1"/>
              <a:t>ry</a:t>
            </a:r>
            <a:r>
              <a:rPr lang="fr-FR" sz="8800" dirty="0"/>
              <a:t> </a:t>
            </a:r>
            <a:r>
              <a:rPr lang="fr-FR" sz="8800" dirty="0" err="1"/>
              <a:t>Raiko</a:t>
            </a:r>
            <a:endParaRPr lang="fr-FR" sz="8800" dirty="0"/>
          </a:p>
          <a:p>
            <a:r>
              <a:rPr lang="fr-FR" sz="8800" dirty="0" err="1"/>
              <a:t>Aoka</a:t>
            </a:r>
            <a:r>
              <a:rPr lang="fr-FR" sz="8800" dirty="0"/>
              <a:t> aho </a:t>
            </a:r>
            <a:r>
              <a:rPr lang="fr-FR" sz="8800" dirty="0" err="1"/>
              <a:t>hatoky</a:t>
            </a:r>
            <a:r>
              <a:rPr lang="fr-FR" sz="8800" dirty="0"/>
              <a:t> </a:t>
            </a:r>
            <a:r>
              <a:rPr lang="fr-FR" sz="8800" dirty="0" err="1"/>
              <a:t>Anao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4149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5C0249B-89EA-A792-501D-C91F4F42D9FC}"/>
              </a:ext>
            </a:extLst>
          </p:cNvPr>
          <p:cNvSpPr txBox="1"/>
          <p:nvPr/>
        </p:nvSpPr>
        <p:spPr>
          <a:xfrm>
            <a:off x="477078" y="636104"/>
            <a:ext cx="112908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/>
              <a:t>3.Aza </a:t>
            </a:r>
            <a:r>
              <a:rPr lang="fr-FR" sz="8800" dirty="0" err="1"/>
              <a:t>avelanao</a:t>
            </a:r>
            <a:r>
              <a:rPr lang="fr-FR" sz="8800" dirty="0"/>
              <a:t> </a:t>
            </a:r>
            <a:r>
              <a:rPr lang="fr-FR" sz="8800" dirty="0" err="1"/>
              <a:t>hanefy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ampitso</a:t>
            </a:r>
            <a:r>
              <a:rPr lang="fr-FR" sz="8800" dirty="0"/>
              <a:t> '</a:t>
            </a:r>
            <a:r>
              <a:rPr lang="fr-FR" sz="8800" dirty="0" err="1"/>
              <a:t>zay</a:t>
            </a:r>
            <a:r>
              <a:rPr lang="fr-FR" sz="8800" dirty="0"/>
              <a:t> </a:t>
            </a:r>
            <a:r>
              <a:rPr lang="fr-FR" sz="8800" dirty="0" err="1"/>
              <a:t>anao</a:t>
            </a:r>
            <a:endParaRPr lang="fr-FR" sz="8800" dirty="0"/>
          </a:p>
          <a:p>
            <a:r>
              <a:rPr lang="fr-FR" sz="8800" dirty="0" err="1"/>
              <a:t>Aza</a:t>
            </a:r>
            <a:r>
              <a:rPr lang="fr-FR" sz="8800" dirty="0"/>
              <a:t> </a:t>
            </a:r>
            <a:r>
              <a:rPr lang="fr-FR" sz="8800" dirty="0" err="1"/>
              <a:t>avelanao</a:t>
            </a:r>
            <a:r>
              <a:rPr lang="fr-FR" sz="8800" dirty="0"/>
              <a:t> </a:t>
            </a:r>
            <a:r>
              <a:rPr lang="fr-FR" sz="8800" dirty="0" err="1"/>
              <a:t>handrefy</a:t>
            </a:r>
            <a:endParaRPr lang="fr-FR" sz="8800" dirty="0"/>
          </a:p>
          <a:p>
            <a:r>
              <a:rPr lang="fr-FR" sz="8800" dirty="0"/>
              <a:t>'Zay ho </a:t>
            </a:r>
            <a:r>
              <a:rPr lang="fr-FR" sz="8800" dirty="0" err="1"/>
              <a:t>fitantananao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1440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E83235-8241-D263-84A5-D4B05ACB91CE}"/>
              </a:ext>
            </a:extLst>
          </p:cNvPr>
          <p:cNvSpPr txBox="1"/>
          <p:nvPr/>
        </p:nvSpPr>
        <p:spPr>
          <a:xfrm>
            <a:off x="463823" y="622856"/>
            <a:ext cx="11582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800" dirty="0" err="1"/>
              <a:t>Tsy</a:t>
            </a:r>
            <a:r>
              <a:rPr lang="fr-FR" sz="8800" dirty="0"/>
              <a:t> ho </a:t>
            </a:r>
            <a:r>
              <a:rPr lang="fr-FR" sz="8800" dirty="0" err="1"/>
              <a:t>takatry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saiko</a:t>
            </a:r>
            <a:endParaRPr lang="fr-FR" sz="8800" dirty="0"/>
          </a:p>
          <a:p>
            <a:r>
              <a:rPr lang="fr-FR" sz="8800" dirty="0"/>
              <a:t>'Zay </a:t>
            </a:r>
            <a:r>
              <a:rPr lang="fr-FR" sz="8800" dirty="0" err="1"/>
              <a:t>rehetra</a:t>
            </a:r>
            <a:r>
              <a:rPr lang="fr-FR" sz="8800" dirty="0"/>
              <a:t> </a:t>
            </a:r>
            <a:r>
              <a:rPr lang="fr-FR" sz="8800" dirty="0" err="1"/>
              <a:t>lahatrao</a:t>
            </a:r>
            <a:endParaRPr lang="fr-FR" sz="8800" dirty="0"/>
          </a:p>
          <a:p>
            <a:r>
              <a:rPr lang="fr-FR" sz="8800" dirty="0"/>
              <a:t>Ny </a:t>
            </a:r>
            <a:r>
              <a:rPr lang="fr-FR" sz="8800" dirty="0" err="1"/>
              <a:t>angatahako</a:t>
            </a:r>
            <a:r>
              <a:rPr lang="fr-FR" sz="8800" dirty="0"/>
              <a:t>, </a:t>
            </a:r>
            <a:r>
              <a:rPr lang="fr-FR" sz="8800" dirty="0" err="1"/>
              <a:t>ry</a:t>
            </a:r>
            <a:r>
              <a:rPr lang="fr-FR" sz="8800" dirty="0"/>
              <a:t> </a:t>
            </a:r>
            <a:r>
              <a:rPr lang="fr-FR" sz="8800" dirty="0" err="1"/>
              <a:t>Raiko</a:t>
            </a:r>
            <a:endParaRPr lang="fr-FR" sz="8800" dirty="0"/>
          </a:p>
          <a:p>
            <a:r>
              <a:rPr lang="fr-FR" sz="8800" dirty="0" err="1"/>
              <a:t>Aoka</a:t>
            </a:r>
            <a:r>
              <a:rPr lang="fr-FR" sz="8800" dirty="0"/>
              <a:t> aho </a:t>
            </a:r>
            <a:r>
              <a:rPr lang="fr-FR" sz="8800" dirty="0" err="1"/>
              <a:t>hatoky</a:t>
            </a:r>
            <a:r>
              <a:rPr lang="fr-FR" sz="8800" dirty="0"/>
              <a:t> </a:t>
            </a:r>
            <a:r>
              <a:rPr lang="fr-FR" sz="8800" dirty="0" err="1"/>
              <a:t>Anao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165577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FF 32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32</dc:title>
  <dc:creator>Gaming</dc:creator>
  <cp:lastModifiedBy>Gaming</cp:lastModifiedBy>
  <cp:revision>1</cp:revision>
  <dcterms:created xsi:type="dcterms:W3CDTF">2023-07-08T19:12:44Z</dcterms:created>
  <dcterms:modified xsi:type="dcterms:W3CDTF">2023-07-08T19:13:21Z</dcterms:modified>
</cp:coreProperties>
</file>