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93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8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233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3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16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3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52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42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07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0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39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82DF-5639-4000-AEA4-8ADDFFDF8BC3}" type="datetimeFigureOut">
              <a:rPr lang="fr-FR" smtClean="0"/>
              <a:t>30/11/2024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E7DF-ACFA-4380-A2BC-B668D7C536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08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Arahaba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3032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aman-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dReny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tratry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Noely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Ndreto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zanakareo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miambakavaka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Miventy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mihira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manolotra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arahaba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96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27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fitahian'ny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Ray,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nitantana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salama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narary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venteso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misaora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zanahary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8902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Grand écran</PresentationFormat>
  <Paragraphs>10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Arahaba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Arahaba</dc:title>
  <dc:creator>Gaming</dc:creator>
  <cp:lastModifiedBy>Gaming</cp:lastModifiedBy>
  <cp:revision>1</cp:revision>
  <dcterms:created xsi:type="dcterms:W3CDTF">2024-11-30T11:34:03Z</dcterms:created>
  <dcterms:modified xsi:type="dcterms:W3CDTF">2024-11-30T11:34:27Z</dcterms:modified>
</cp:coreProperties>
</file>