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64" r:id="rId7"/>
    <p:sldId id="262" r:id="rId8"/>
    <p:sldId id="265" r:id="rId9"/>
    <p:sldId id="26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1" d="100"/>
          <a:sy n="41" d="100"/>
        </p:scale>
        <p:origin x="9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10AF28F-B539-4368-0920-6D0F0C2C9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D4F96D8-88D0-0023-24ED-1148329B4E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41927B7-ECF3-1C42-7BA3-F69440E5C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43AE0B-0F21-B9D3-3B5B-CFEC990C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CA8EAE-08B4-251B-0F46-8FDF5E535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8202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B93DC-A3FE-8273-2C90-67DF0C01A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E4EFD82-6429-3567-B562-F0E91D75E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613B6F3-15FF-CEAA-2397-82E2902EA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B475708-5B31-67AD-3296-8645B03CF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C2318C-3646-325F-0B0A-8BE5AAE77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1144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434DE7E-5228-4803-524F-B2F9265481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1A05331-6B4C-CFFB-36EB-DA8089C8EF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348F3E-0831-5527-918A-4173DB854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4DADEEE-60F1-420A-2540-6E0CB3A2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DC8115-7EA4-3167-1AAC-FC26331A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563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B2BDC5-9883-8C39-F957-342DD7B0D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4B4A7DA-8CDF-C544-64D8-F535B0B49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17C0D1-D580-9E65-4012-0C4D8EEF5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50550C2-9FB1-1D6F-FFC1-84CF0A83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866178-B51F-4CC0-E92E-8D9E5239A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7863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305684-6458-6A52-DCFF-B1CB85EA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E151AFF-8C78-0CFF-7FB1-9739D909C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C69E37B-4783-DFCC-3395-E83F7705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C948141-17ED-D10B-0B08-837A05A8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588F128-FB1D-FE3C-013C-D8AC7344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654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B2A7F2-80DC-BC82-39C1-94F4EF80C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44253A-35BB-23DD-8C6E-CC554BB6A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0598EA5-35E0-325F-DD56-E2CDA1C43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E2ABB97-D7D8-684F-9E3F-5DA492ABB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257468-A09B-47CE-1E60-7B5179F5C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3B0E6F5-21D3-DF58-0B7D-41D6B2188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3222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D62347-F661-A266-05FE-D344B983CE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F332028-9989-1F1B-D9B8-32B89C181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0B5CCE-9C3F-FA50-86CC-76B4396B85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165FD44-D63F-D7BE-8BF4-5B78CDBEC3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E21714-AD44-2019-8F04-33C1878B6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062B0EA-3037-55E5-14EB-8ECE8CF15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BFB2E9A-FE0A-B1C8-A35D-706DB1E86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A562097-AEB7-FD3F-2780-AE5BFEB0D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2739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92A3E5-EA9B-5AA2-C0EB-66FC624E2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10849B-C9EA-CA5A-CA96-64A12E4A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BE33EFE-F70E-C924-E58F-325717BFD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BD01B38-D42A-9A90-3C14-C22FF942E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119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1128757-094B-B298-7965-7353FBF48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00A3356-46A6-043E-6547-46C780824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5C715F4-32A2-912D-99D4-7571E663F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43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4FB9DB-1F4E-A8B6-A2D9-C3AD6C39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970AD9C-F8FD-AAF4-2D85-E566E7A0B4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14705DC-1876-7226-FAD0-9186E6B036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6E3AEE-9058-851C-95EA-BB56FA853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48691AE-2F5E-95AC-F9A6-9F34819F4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DD4DD1-7978-815D-1361-185277AF9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9792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DD6819-E59E-97AC-248C-9F9DC5DAC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8E4FBCB-6BA3-7693-1BF1-26D1222D5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0AF3BC-C636-3A86-3B91-61B9BC05D2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7708332-3FB6-0CEC-9EF3-69D35F92B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6CFE6-0094-4969-BCD9-6F4469613789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3ED4995-63AA-7E8A-44A8-B4E490A4A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EBF2E6-67B9-345A-E0FD-A216F89B1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51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8D4AB3-FDE0-2B3C-597E-8EBA9F774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0662A21-1CD2-287D-7512-1A80FAF10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D3073F6-E6AE-5BCF-F322-D567E701D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06CFE6-0094-4969-BCD9-6F4469613789}" type="datetimeFigureOut">
              <a:rPr lang="fr-FR" smtClean="0"/>
              <a:t>30/03/2024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3F210D-BB05-E7AD-FFDF-282ACCDDC3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A8CD17B-C99E-67A9-A0BD-8C46282415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B1BFE-1091-4D64-AC5A-906B5D15BF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8393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38C7F0-EC28-AA1C-40C2-61BB19F89B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HIRA FIDIRANA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9FAA25E-E0D2-AE94-2831-51B38981FF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Paska</a:t>
            </a:r>
            <a:r>
              <a:rPr lang="fr-FR" dirty="0"/>
              <a:t> 2024</a:t>
            </a:r>
          </a:p>
        </p:txBody>
      </p:sp>
    </p:spTree>
    <p:extLst>
      <p:ext uri="{BB962C8B-B14F-4D97-AF65-F5344CB8AC3E}">
        <p14:creationId xmlns:p14="http://schemas.microsoft.com/office/powerpoint/2010/main" val="2127806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434FA75-0278-F344-E7B3-EE707A5464B4}"/>
              </a:ext>
            </a:extLst>
          </p:cNvPr>
          <p:cNvSpPr txBox="1"/>
          <p:nvPr/>
        </p:nvSpPr>
        <p:spPr>
          <a:xfrm>
            <a:off x="515818" y="328245"/>
            <a:ext cx="1118381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1.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Andriamanitra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ô 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Midera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  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Asandratray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aranao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959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CD6DD-AA95-33D7-6E45-EF99EE12E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7406E07-1399-6409-6F56-5714FA494E5B}"/>
              </a:ext>
            </a:extLst>
          </p:cNvPr>
          <p:cNvSpPr txBox="1"/>
          <p:nvPr/>
        </p:nvSpPr>
        <p:spPr>
          <a:xfrm>
            <a:off x="-1" y="820615"/>
            <a:ext cx="121920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:;: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Mankalaza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:;:   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Asandratray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anaranao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777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029551A7-CB99-C30A-193C-3887245DEA93}"/>
              </a:ext>
            </a:extLst>
          </p:cNvPr>
          <p:cNvSpPr txBox="1"/>
          <p:nvPr/>
        </p:nvSpPr>
        <p:spPr>
          <a:xfrm>
            <a:off x="93786" y="422028"/>
            <a:ext cx="1200443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2.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Jesosy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Tompo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ô  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Midera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  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Asandratray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anaranao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9956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8D86-9115-3740-0C04-CF22DB1EF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B68CDEB-6DB9-7065-8C1B-C13DFA34364D}"/>
              </a:ext>
            </a:extLst>
          </p:cNvPr>
          <p:cNvSpPr txBox="1"/>
          <p:nvPr/>
        </p:nvSpPr>
        <p:spPr>
          <a:xfrm>
            <a:off x="-1" y="820615"/>
            <a:ext cx="121920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:;: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Mankalaza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:;:   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Asandratray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anaranao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43616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9831965-A700-1C74-8EF5-DC0E15A15D8F}"/>
              </a:ext>
            </a:extLst>
          </p:cNvPr>
          <p:cNvSpPr txBox="1"/>
          <p:nvPr/>
        </p:nvSpPr>
        <p:spPr>
          <a:xfrm>
            <a:off x="0" y="428178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9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defRPr>
            </a:lvl1pPr>
          </a:lstStyle>
          <a:p>
            <a:r>
              <a:rPr lang="fr-FR" dirty="0"/>
              <a:t>3. </a:t>
            </a:r>
            <a:r>
              <a:rPr lang="fr-FR" dirty="0" err="1"/>
              <a:t>Fanahy</a:t>
            </a:r>
            <a:r>
              <a:rPr lang="fr-FR" dirty="0"/>
              <a:t> </a:t>
            </a:r>
            <a:r>
              <a:rPr lang="fr-FR" dirty="0" err="1"/>
              <a:t>masina</a:t>
            </a:r>
            <a:r>
              <a:rPr lang="fr-FR" dirty="0"/>
              <a:t> 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rPr>
              <a:t>ô</a:t>
            </a:r>
            <a:r>
              <a:rPr lang="fr-FR" dirty="0"/>
              <a:t>   </a:t>
            </a:r>
          </a:p>
          <a:p>
            <a:r>
              <a:rPr lang="fr-FR" dirty="0" err="1"/>
              <a:t>Midera</a:t>
            </a:r>
            <a:r>
              <a:rPr lang="fr-FR" dirty="0"/>
              <a:t> </a:t>
            </a:r>
            <a:r>
              <a:rPr lang="fr-FR" dirty="0" err="1"/>
              <a:t>Anao</a:t>
            </a:r>
            <a:r>
              <a:rPr lang="fr-FR" dirty="0"/>
              <a:t>    </a:t>
            </a:r>
          </a:p>
          <a:p>
            <a:r>
              <a:rPr lang="fr-FR" dirty="0" err="1"/>
              <a:t>Asandratray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anaranao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6581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2F5EA-92FC-D599-AC2D-DD0E4D7AF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B567603-603A-FE32-F7FF-61DA65CD79A9}"/>
              </a:ext>
            </a:extLst>
          </p:cNvPr>
          <p:cNvSpPr txBox="1"/>
          <p:nvPr/>
        </p:nvSpPr>
        <p:spPr>
          <a:xfrm>
            <a:off x="-1" y="820615"/>
            <a:ext cx="121920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:;: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Mankalaza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:;:   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Asandratray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anaranao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179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B473E27-2775-9270-573C-FA79DAFCB2BC}"/>
              </a:ext>
            </a:extLst>
          </p:cNvPr>
          <p:cNvSpPr txBox="1"/>
          <p:nvPr/>
        </p:nvSpPr>
        <p:spPr>
          <a:xfrm>
            <a:off x="0" y="257906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algn="ctr">
              <a:defRPr sz="9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anose="02070603080606020203" pitchFamily="18" charset="0"/>
              </a:defRPr>
            </a:lvl1pPr>
          </a:lstStyle>
          <a:p>
            <a:r>
              <a:rPr lang="fr-FR" dirty="0"/>
              <a:t>4. Ry </a:t>
            </a:r>
            <a:r>
              <a:rPr lang="fr-FR" dirty="0" err="1"/>
              <a:t>telo</a:t>
            </a:r>
            <a:r>
              <a:rPr lang="fr-FR" dirty="0"/>
              <a:t> </a:t>
            </a:r>
            <a:r>
              <a:rPr lang="fr-FR" dirty="0" err="1"/>
              <a:t>izay</a:t>
            </a:r>
            <a:r>
              <a:rPr lang="fr-FR" dirty="0"/>
              <a:t> </a:t>
            </a:r>
            <a:r>
              <a:rPr lang="fr-FR" dirty="0" err="1"/>
              <a:t>iray</a:t>
            </a:r>
            <a:r>
              <a:rPr lang="fr-FR" dirty="0"/>
              <a:t>    </a:t>
            </a:r>
          </a:p>
          <a:p>
            <a:r>
              <a:rPr lang="fr-FR" dirty="0"/>
              <a:t>Ray </a:t>
            </a:r>
            <a:r>
              <a:rPr lang="fr-FR" dirty="0" err="1"/>
              <a:t>zanaka</a:t>
            </a:r>
            <a:r>
              <a:rPr lang="fr-FR" dirty="0"/>
              <a:t> </a:t>
            </a:r>
            <a:r>
              <a:rPr lang="fr-FR" dirty="0" err="1"/>
              <a:t>Fanahy</a:t>
            </a:r>
            <a:r>
              <a:rPr lang="fr-FR" dirty="0"/>
              <a:t>    </a:t>
            </a:r>
            <a:r>
              <a:rPr lang="fr-FR" dirty="0" err="1"/>
              <a:t>Asandratray</a:t>
            </a:r>
            <a:r>
              <a:rPr lang="fr-FR" dirty="0"/>
              <a:t> </a:t>
            </a:r>
            <a:r>
              <a:rPr lang="fr-FR" dirty="0" err="1"/>
              <a:t>ny</a:t>
            </a:r>
            <a:r>
              <a:rPr lang="fr-FR" dirty="0"/>
              <a:t> </a:t>
            </a:r>
            <a:r>
              <a:rPr lang="fr-FR" dirty="0" err="1"/>
              <a:t>anaranao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38341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A29A4-81C1-C13F-B09C-46848DE84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6116D3FC-AE1F-B173-5C27-09384FD877AD}"/>
              </a:ext>
            </a:extLst>
          </p:cNvPr>
          <p:cNvSpPr txBox="1"/>
          <p:nvPr/>
        </p:nvSpPr>
        <p:spPr>
          <a:xfrm>
            <a:off x="-1" y="820615"/>
            <a:ext cx="1219200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:;: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Mankalaza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Anao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:;:    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Asandratray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Perpetua" panose="02020502060401020303" pitchFamily="18" charset="0"/>
              </a:rPr>
              <a:t>anaranao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7315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73</Words>
  <Application>Microsoft Office PowerPoint</Application>
  <PresentationFormat>Grand écran</PresentationFormat>
  <Paragraphs>21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Bodoni MT</vt:lpstr>
      <vt:lpstr>Calibri</vt:lpstr>
      <vt:lpstr>Calibri Light</vt:lpstr>
      <vt:lpstr>Perpetua</vt:lpstr>
      <vt:lpstr>Thème Office</vt:lpstr>
      <vt:lpstr>HIRA FIDIRANA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HIRA FIDIRANA </dc:title>
  <dc:creator>Gaming</dc:creator>
  <cp:lastModifiedBy>Gaming</cp:lastModifiedBy>
  <cp:revision>3</cp:revision>
  <dcterms:created xsi:type="dcterms:W3CDTF">2024-03-30T19:08:34Z</dcterms:created>
  <dcterms:modified xsi:type="dcterms:W3CDTF">2024-03-30T19:20:47Z</dcterms:modified>
</cp:coreProperties>
</file>