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67" r:id="rId7"/>
    <p:sldId id="272" r:id="rId8"/>
    <p:sldId id="262" r:id="rId9"/>
    <p:sldId id="270" r:id="rId10"/>
    <p:sldId id="268" r:id="rId11"/>
    <p:sldId id="273" r:id="rId12"/>
    <p:sldId id="265" r:id="rId13"/>
    <p:sldId id="266" r:id="rId14"/>
    <p:sldId id="274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68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5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1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5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7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3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46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8115-BF67-4F11-A028-401F84545D3E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513E-5666-4ADF-8E42-29962F23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35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Jobily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faha100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SAMPATI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0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niorenana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Ilaina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hanasoa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fiangonana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firenena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mandehana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amin’izao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herinao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izao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Tanteraho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fanompoanao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201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Tily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indray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ho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mandrakizay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Mitombo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4446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tantanonao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,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dia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izahay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Jesoa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zoky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3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201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Tily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indray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ho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mandrakizay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Mitombo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321908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tantanonao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,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dia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izahay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Jesoa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zoky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7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 algn="ctr">
              <a:buAutoNum type="arabicPeriod"/>
            </a:pP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niorenana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Toka-teny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mahatoky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nanasoa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nanabe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ankizy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marobe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5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mandehana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amin’izao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herinao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izao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Tanteraho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fanompoanao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201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Tily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indray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ho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mandrakizay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Mitombo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3334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tantanonao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,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dia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izahay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Jesoa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zoky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niorenana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nankadiry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hatrany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Nihazona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fikambananay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mandehana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amin’izao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herinao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izao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Tanteraho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fanompoanao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201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Tily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indray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ho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mandrakizay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Mitombo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isanandro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isanay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1060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36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tantanonao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,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dia</a:t>
            </a: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Arovinao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izahay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Jesoa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zoky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tia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Grand écran</PresentationFormat>
  <Paragraphs>43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Bell MT</vt:lpstr>
      <vt:lpstr>Bodoni MT</vt:lpstr>
      <vt:lpstr>Calibri</vt:lpstr>
      <vt:lpstr>Calibri Light</vt:lpstr>
      <vt:lpstr>Thème Office</vt:lpstr>
      <vt:lpstr>Hira Jobily faha100 taona ny SAMPATI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Jobily faha100 taona ny SAMPATI</dc:title>
  <dc:creator>Gaming</dc:creator>
  <cp:lastModifiedBy>Gaming</cp:lastModifiedBy>
  <cp:revision>4</cp:revision>
  <dcterms:created xsi:type="dcterms:W3CDTF">2024-11-17T02:09:24Z</dcterms:created>
  <dcterms:modified xsi:type="dcterms:W3CDTF">2024-11-17T06:33:36Z</dcterms:modified>
</cp:coreProperties>
</file>