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FA513-A90C-C0A9-2D6F-CCDEE037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502211-461B-C77D-7856-DB882CA2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7D61E-F0D6-E438-9F94-6DF9C5CC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EDA8E-FAB6-238F-3A54-129BCB51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DF6FF-4919-D907-6EA7-392E9371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5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780A5-41D1-990B-CC43-197F0226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B273DB-236E-3CAD-F458-1DD078AB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12305-D153-3DBE-3544-B53A49FC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DE14A-6B10-02E1-DF85-452F0536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4F49-79BC-DECE-BE95-A7B78972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15C5AD-F1E9-7C0E-53B9-40F0ACD75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6870D4-7D23-60F6-4EB1-42F0B10D9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B29AE-14C7-1364-50AB-3FCDC73C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63573-A25E-2FCF-2B51-812A690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4A095-295D-1362-8EE0-826FCEC2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A9365-6C0B-36C4-33B7-5F76E079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8FFA0-24EB-4BBA-8250-4B78B723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C14CD-3718-AF72-C945-3AA33F5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D65D3C-401E-A1EE-C4D4-4F04FBD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BA4B8-F1C5-480B-6A15-F8009914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7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96AAA-D8D2-4647-FC65-930B2ED9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1A829C-ED05-0B42-DF4F-3B4B8089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DDC49-DF18-5A57-6E1F-FECF0924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89D2A-6D11-CE01-6DD8-D139A752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DAE825-07D2-C26B-05FB-297188C3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9FE7B-AF7A-8F40-34B3-BF123F7E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80792-25F2-1105-D63E-25587BCF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1D993-0E57-EB5F-BD14-2FEF1C60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08AAC-A973-12CD-098F-ED299C2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4BC7DF-EE09-A849-D270-9B816AB0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F95E0-6443-628A-19CB-4F5E422B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78498-A5B0-4444-4120-8F75E52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2BCF-0B37-5FCB-317A-8E2DC84E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DB6E37-2AEB-4C78-73D0-CC407863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5FCBF2-D649-53CC-4885-F6E1353BE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9F738B-E1BC-6D6C-D93F-2C2636642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1EC0B4-D4AA-DE46-15F7-36D43B6A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5ABC94-56E6-2666-9AB7-A7581E7B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6A6D15-CE02-2584-92EB-138BE5E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C1DB8-89CD-8A01-392D-2C9F8FEE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164639-E909-C352-D147-F3FF3432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EFD2A-317A-6281-1A10-23B2ADFF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C6CA2-A7D0-C5C0-F2BE-89012B29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C7349A-E947-A023-664C-4F653FD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3872E1-BE71-CF29-CDE4-02E65A39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96E24B-9C50-637C-CB79-C0A697A0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1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37C0F-F528-AB1C-ECEA-10DCE4D7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F8492-9406-6D8B-A719-1B5CC47A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7D5E4-5A0E-B21D-958D-79A8CB6B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AAE62-EBF1-5AFB-02F3-238B7E63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45E57D-251E-F8D4-F134-E8D53412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95B9C8-33B7-7307-58A0-185D98F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0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BBD5C-FAC7-CCC6-1792-DBCF7F46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464745-7051-3A6E-072F-6A2F9DE21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2F9F5-B4A2-BFE0-ED51-C503F2C1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221D6-D827-6BDA-19DE-AE376AD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2D024-0EFF-C2DF-299B-032F117E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966D45-530E-C6AA-A563-B54BC4FC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FD11BF-4AA1-DAE2-FD5B-C953B700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45D9FD-1962-9FAA-7B55-09060532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3812D-4CFA-C2D3-EF4A-5A025167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ACFC-8CCD-4391-BAED-673509EDFE01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E7F1C-4CAF-8EA8-3F22-B26C0A65E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F4044-C065-E0B0-115D-13823C684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6C26-7117-4E82-AC5A-562CC3E18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1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BA158-8B3B-8DEB-096C-EA8940C11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dirty="0" err="1"/>
              <a:t>Antema</a:t>
            </a:r>
            <a:r>
              <a:rPr lang="fr-FR" sz="13800" dirty="0"/>
              <a:t>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1989C7-CA6F-BF81-137E-4D89F89E2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5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3D669CF-2F8B-36B4-6FD2-9C974F1A37E9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Akory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hamaroan’ny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Fahendrena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nanaovanao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Henika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535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E757F2A-0925-3C03-6B72-539228F54D8A}"/>
              </a:ext>
            </a:extLst>
          </p:cNvPr>
          <p:cNvSpPr txBox="1"/>
          <p:nvPr/>
        </p:nvSpPr>
        <p:spPr>
          <a:xfrm>
            <a:off x="0" y="182882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ranomasina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zava-manana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famirapiratana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mahagaga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86343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2436B9B-0141-980F-81C4-10779C8C954C}"/>
              </a:ext>
            </a:extLst>
          </p:cNvPr>
          <p:cNvSpPr txBox="1"/>
          <p:nvPr/>
        </p:nvSpPr>
        <p:spPr>
          <a:xfrm>
            <a:off x="0" y="-28133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mampiseho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</a:t>
            </a:r>
          </a:p>
        </p:txBody>
      </p:sp>
    </p:spTree>
    <p:extLst>
      <p:ext uri="{BB962C8B-B14F-4D97-AF65-F5344CB8AC3E}">
        <p14:creationId xmlns:p14="http://schemas.microsoft.com/office/powerpoint/2010/main" val="2386975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Antema 13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Antema 13</dc:title>
  <dc:creator>Gaming</dc:creator>
  <cp:lastModifiedBy>Gaming</cp:lastModifiedBy>
  <cp:revision>2</cp:revision>
  <dcterms:created xsi:type="dcterms:W3CDTF">2024-04-06T14:53:47Z</dcterms:created>
  <dcterms:modified xsi:type="dcterms:W3CDTF">2024-04-06T15:02:15Z</dcterms:modified>
</cp:coreProperties>
</file>