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  <p:sldId id="262" r:id="rId7"/>
    <p:sldId id="261" r:id="rId8"/>
    <p:sldId id="263" r:id="rId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8" d="100"/>
          <a:sy n="68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4307897-E2EB-367F-8E93-A5003B4C78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2F9D6D8D-836F-B19C-70CB-C6E3DBF756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76B0D7F-8E03-0846-061C-08BC80BC8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25102E4-D338-7076-A1E2-CF5F8107D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FA4FE33A-ED33-CCF2-A7E6-25E3A88CAE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39339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96134D-44D4-BC12-5AC8-27D1326F9F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A532F1AD-C791-BF8E-415A-C776698CDF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DDEA578-FE1C-5B44-EE1B-61603D7CA1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A22403B-6D12-CD24-6455-A3B9BBB430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6445B70-F6CF-86FF-7957-8297A91433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183182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5DEDD39-EA50-C09B-8ECF-9C1566BA64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52DBE9F-DA5B-902F-331C-EEB09FB13E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CB223AB3-6C6E-8CFF-33D9-501153542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4379824-33A6-3D40-BA9F-2090070A3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B2FAF2E-B582-76F3-013A-267EAA5243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6030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0BD4FA7-1737-5142-C685-D0D823CB44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A8531C6-1EF4-324D-53F9-32958198B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2FE4141-3205-4EDE-E88E-0899EC1E78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5C588421-71CF-1001-053F-4B62BE5841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C3C32D8-32A5-A7E8-AB57-F2C85376D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789136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0E94CE6-8560-CA38-DF2B-172681CC04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D483FDDA-EF37-AE6D-6992-F9132E7185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33B7DEBA-3BF2-445A-77AA-84B6486FEA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A6D9C0CA-64C2-C304-52AC-87A63D7F35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3582D00E-61DD-9B19-1144-319E247405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0078146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1878E56-0C5F-3869-4232-18889CC626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A55AFA51-77EA-1B98-2DA7-69059595B0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2A7595B-3DCC-9407-E5BF-E3398F280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93C51F55-0990-1EBB-3D9A-EFCD9514D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E63C56-94E7-F8D6-810C-07124C397F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6EF0B631-9F15-603A-DAC0-E7F1DD3B0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60941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852C58A-A27A-67F7-465D-825F1C1BAE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96FC6BD-C51C-CDAD-8A5F-6AC6D312FB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2EDCEBC3-7254-B054-4178-68EB0F3110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26A8E4F9-4CBD-0EB1-6B7B-3364B4F0C7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E167693E-1C14-7379-7385-1D5829FDAC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DA24AD9F-A75F-9E7A-3AED-09767B8C6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CFA45BE-54E3-9B33-A2D4-4FEE34DA5A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7791731-CE43-D21D-7652-7F2DF6060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964118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8BE8677-4826-F1D0-F0C9-1CC5C0ECAE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9D3D1D6-23F3-FC18-18B5-5FD0E6ACAA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12E8359F-FA91-D362-5700-A3B5227E5E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D171D6C6-4938-4EF0-86DB-7DA86506F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871013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594982E9-46BA-827E-B558-3D01C99201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12279F5F-086B-02F1-934B-495CA6D009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3C91A9C3-0F2D-DE83-4B34-71410F8DE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54877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1E5BDA9-E601-1297-4565-59CC04B28D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B51DA29-CCEA-5B12-C5F5-BC935271BF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98F334C6-F37E-C960-3FD7-4B42FF0D73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FA8AE15-5614-0A8A-148F-7486E5DDD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38BD237C-42BC-6ED7-5A37-B5D92DCC9E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B9D94C58-12AC-AEBB-C6ED-EF7D6E9AB7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077671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4E23D5-A9CE-1B0C-5B31-DEAD55C7D8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3E585E92-DA5B-D7C6-74E1-DA912BE81D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EDA9E2AE-EC23-97A5-5816-5A9751719A3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1FF8E65C-9A75-B18C-2907-308D7FB7A0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0C4861D-A41F-16B4-6ACD-FB5D88EC37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231B0EDF-0C57-E5BB-9922-43D0360EFA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55824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178C960-BBFF-E875-18E7-EF78FD551B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ACA90BA5-6B6F-3E79-6FB2-AA51C82ED1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8A1C935-6057-8F76-54E8-1114876B0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A266F7-245B-4DBA-80AC-6E72B4EA9E8E}" type="datetimeFigureOut">
              <a:rPr lang="fr-FR" smtClean="0"/>
              <a:t>12/05/2024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BA11A790-6787-2F11-7867-56A3ADA162A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0EBA9B3D-3742-9242-10F4-71E71425F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9B96EC-B8B6-4193-B816-29F17AA1CED5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1366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421521-96CB-F3F6-7B0B-1434D69D164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 err="1"/>
              <a:t>Antema</a:t>
            </a:r>
            <a:r>
              <a:rPr lang="fr-FR" dirty="0"/>
              <a:t> 16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811EEACB-7F7F-DD42-76DE-5B5A0568E67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31715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ZoneTexte 4">
            <a:extLst>
              <a:ext uri="{FF2B5EF4-FFF2-40B4-BE49-F238E27FC236}">
                <a16:creationId xmlns:a16="http://schemas.microsoft.com/office/drawing/2014/main" id="{98879C0D-D92C-B34F-06B2-1244ECAF7FDE}"/>
              </a:ext>
            </a:extLst>
          </p:cNvPr>
          <p:cNvSpPr txBox="1"/>
          <p:nvPr/>
        </p:nvSpPr>
        <p:spPr>
          <a:xfrm>
            <a:off x="0" y="28136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  <a:endParaRPr lang="fr-FR" sz="96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27912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21453B37-A35C-D735-38A3-1C02F891EAF3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tia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Mpamindra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4114151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3FEACE4-19BB-8C86-7608-BED68E481C56}"/>
              </a:ext>
            </a:extLst>
          </p:cNvPr>
          <p:cNvSpPr txBox="1"/>
          <p:nvPr/>
        </p:nvSpPr>
        <p:spPr>
          <a:xfrm>
            <a:off x="0" y="0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fa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fiantra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Hianao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30893579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5FEBA20D-7BA4-E1FC-C646-D77C3C2C016F}"/>
              </a:ext>
            </a:extLst>
          </p:cNvPr>
          <p:cNvSpPr txBox="1"/>
          <p:nvPr/>
        </p:nvSpPr>
        <p:spPr>
          <a:xfrm>
            <a:off x="-2344" y="0"/>
            <a:ext cx="12194344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Tomponay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Ny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tany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aty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mandray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fitahiana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; </a:t>
            </a:r>
          </a:p>
          <a:p>
            <a:pPr algn="ctr"/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lanitra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ary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mamoaka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88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soa</a:t>
            </a:r>
            <a:r>
              <a:rPr lang="fr-FR" sz="88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  <a:endParaRPr lang="fr-FR" sz="8800" dirty="0"/>
          </a:p>
        </p:txBody>
      </p:sp>
    </p:spTree>
    <p:extLst>
      <p:ext uri="{BB962C8B-B14F-4D97-AF65-F5344CB8AC3E}">
        <p14:creationId xmlns:p14="http://schemas.microsoft.com/office/powerpoint/2010/main" val="310717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A4D464B9-4376-21D4-F726-01FD307DD385}"/>
              </a:ext>
            </a:extLst>
          </p:cNvPr>
          <p:cNvSpPr txBox="1"/>
          <p:nvPr/>
        </p:nvSpPr>
        <p:spPr>
          <a:xfrm>
            <a:off x="-2344" y="309490"/>
            <a:ext cx="12194344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ka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misy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tokoa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vokatra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tsara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, </a:t>
            </a:r>
          </a:p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Jehovah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Tsitoha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manambina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4478718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DD954761-3076-D112-2763-1F5231ED49DE}"/>
              </a:ext>
            </a:extLst>
          </p:cNvPr>
          <p:cNvSpPr txBox="1"/>
          <p:nvPr/>
        </p:nvSpPr>
        <p:spPr>
          <a:xfrm>
            <a:off x="0" y="225085"/>
            <a:ext cx="12192000" cy="60016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Deraina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Anaranao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Andriamanitray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 He!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faly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izahay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izao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manao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96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hiranay</a:t>
            </a:r>
            <a:r>
              <a:rPr lang="fr-FR" sz="96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! </a:t>
            </a:r>
            <a:endParaRPr lang="fr-FR" sz="9600" dirty="0"/>
          </a:p>
        </p:txBody>
      </p:sp>
    </p:spTree>
    <p:extLst>
      <p:ext uri="{BB962C8B-B14F-4D97-AF65-F5344CB8AC3E}">
        <p14:creationId xmlns:p14="http://schemas.microsoft.com/office/powerpoint/2010/main" val="13046072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oneTexte 2">
            <a:extLst>
              <a:ext uri="{FF2B5EF4-FFF2-40B4-BE49-F238E27FC236}">
                <a16:creationId xmlns:a16="http://schemas.microsoft.com/office/drawing/2014/main" id="{EBDEE945-18CF-0895-DA9C-860D390C6809}"/>
              </a:ext>
            </a:extLst>
          </p:cNvPr>
          <p:cNvSpPr txBox="1"/>
          <p:nvPr/>
        </p:nvSpPr>
        <p:spPr>
          <a:xfrm>
            <a:off x="-2344" y="0"/>
            <a:ext cx="12194344" cy="54014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Isaoranay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Andriananaharinay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Mpanjaka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be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fr-FR" sz="11500" b="1" i="0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fitia</a:t>
            </a:r>
            <a:r>
              <a:rPr lang="fr-FR" sz="11500" b="1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  <a:endParaRPr lang="fr-FR" sz="11500" dirty="0"/>
          </a:p>
        </p:txBody>
      </p:sp>
    </p:spTree>
    <p:extLst>
      <p:ext uri="{BB962C8B-B14F-4D97-AF65-F5344CB8AC3E}">
        <p14:creationId xmlns:p14="http://schemas.microsoft.com/office/powerpoint/2010/main" val="2739145638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90</Words>
  <Application>Microsoft Office PowerPoint</Application>
  <PresentationFormat>Grand écran</PresentationFormat>
  <Paragraphs>11</Paragraphs>
  <Slides>8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Thème Office</vt:lpstr>
      <vt:lpstr>Antema 16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Gaming</dc:creator>
  <cp:lastModifiedBy>Gaming</cp:lastModifiedBy>
  <cp:revision>4</cp:revision>
  <dcterms:created xsi:type="dcterms:W3CDTF">2023-05-14T05:14:00Z</dcterms:created>
  <dcterms:modified xsi:type="dcterms:W3CDTF">2024-05-12T06:41:24Z</dcterms:modified>
</cp:coreProperties>
</file>