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5" r:id="rId8"/>
    <p:sldId id="260" r:id="rId9"/>
    <p:sldId id="266" r:id="rId10"/>
    <p:sldId id="261" r:id="rId11"/>
    <p:sldId id="264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122F-61A2-464C-98A0-10E913B2311D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7200" b="1" dirty="0"/>
              <a:t>283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err="1"/>
              <a:t>Manan-jara</a:t>
            </a:r>
            <a:r>
              <a:rPr lang="en-GB" i="1" dirty="0"/>
              <a:t>, </a:t>
            </a:r>
            <a:r>
              <a:rPr lang="en-GB" i="1" dirty="0" err="1"/>
              <a:t>ry</a:t>
            </a:r>
            <a:r>
              <a:rPr lang="en-GB" i="1" dirty="0"/>
              <a:t> </a:t>
            </a:r>
            <a:r>
              <a:rPr lang="en-GB" i="1" dirty="0" err="1"/>
              <a:t>Jesosy</a:t>
            </a:r>
            <a:r>
              <a:rPr lang="en-GB" i="1" dirty="0"/>
              <a:t> </a:t>
            </a:r>
            <a:endParaRPr lang="fr-FR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1541"/>
            <a:ext cx="7772400" cy="3726414"/>
          </a:xfrm>
        </p:spPr>
        <p:txBody>
          <a:bodyPr>
            <a:noAutofit/>
          </a:bodyPr>
          <a:lstStyle/>
          <a:p>
            <a:r>
              <a:rPr lang="nl-NL" sz="6000" b="1" dirty="0"/>
              <a:t>5) </a:t>
            </a:r>
            <a:r>
              <a:rPr lang="nl-NL" sz="6000" b="1" dirty="0" err="1"/>
              <a:t>Nefa</a:t>
            </a:r>
            <a:r>
              <a:rPr lang="nl-NL" sz="6000" b="1" dirty="0"/>
              <a:t> </a:t>
            </a:r>
            <a:r>
              <a:rPr lang="nl-NL" sz="6000" b="1" dirty="0" err="1"/>
              <a:t>rah</a:t>
            </a:r>
            <a:r>
              <a:rPr lang="nl-NL" sz="6000" b="1" i="1" dirty="0" err="1"/>
              <a:t>a</a:t>
            </a:r>
            <a:r>
              <a:rPr lang="nl-NL" sz="6000" b="1" dirty="0"/>
              <a:t>  </a:t>
            </a:r>
            <a:r>
              <a:rPr lang="nl-NL" sz="6000" b="1" dirty="0" err="1"/>
              <a:t>izaho</a:t>
            </a:r>
            <a:r>
              <a:rPr lang="nl-NL" sz="6000" b="1" dirty="0"/>
              <a:t> </a:t>
            </a:r>
            <a:r>
              <a:rPr lang="nl-NL" sz="6000" b="1" dirty="0" err="1"/>
              <a:t>irery</a:t>
            </a:r>
            <a:br>
              <a:rPr lang="fr-FR" sz="6000" b="1" dirty="0"/>
            </a:br>
            <a:r>
              <a:rPr lang="nl-NL" sz="6000" b="1" dirty="0"/>
              <a:t> 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mahef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izao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Ka </a:t>
            </a:r>
            <a:r>
              <a:rPr lang="en-GB" sz="6000" b="1" dirty="0" err="1"/>
              <a:t>mangataka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hery</a:t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Eo</a:t>
            </a:r>
            <a:r>
              <a:rPr lang="en-GB" sz="6000" b="1" dirty="0"/>
              <a:t> an-</a:t>
            </a:r>
            <a:r>
              <a:rPr lang="en-GB" sz="6000" b="1" dirty="0" err="1"/>
              <a:t>tananao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26661E6-CA93-4D56-AC74-DAC55FE48D02}"/>
              </a:ext>
            </a:extLst>
          </p:cNvPr>
          <p:cNvSpPr txBox="1"/>
          <p:nvPr/>
        </p:nvSpPr>
        <p:spPr>
          <a:xfrm>
            <a:off x="107504" y="483519"/>
            <a:ext cx="89289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/>
              <a:t>Aoka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feno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Fanahy</a:t>
            </a:r>
            <a:br>
              <a:rPr lang="fr-FR" sz="6600" b="1" dirty="0"/>
            </a:br>
            <a:r>
              <a:rPr lang="en-GB" sz="6600" b="1" dirty="0"/>
              <a:t>    Ny </a:t>
            </a:r>
            <a:r>
              <a:rPr lang="en-GB" sz="6600" b="1" dirty="0" err="1"/>
              <a:t>mpanomponao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/>
              <a:t>   Mba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lehilahy</a:t>
            </a:r>
            <a:r>
              <a:rPr lang="en-GB" sz="6600" b="1" dirty="0"/>
              <a:t>*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Voahosotrao</a:t>
            </a:r>
            <a:r>
              <a:rPr lang="en-GB" sz="6600" b="1" dirty="0"/>
              <a:t>..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987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/>
              <a:t>1) </a:t>
            </a:r>
            <a:r>
              <a:rPr lang="en-GB" sz="6000" b="1" dirty="0" err="1"/>
              <a:t>Manan-jara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Jesosy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mpanomponao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natokanao</a:t>
            </a:r>
            <a:r>
              <a:rPr lang="en-GB" sz="6000" b="1" dirty="0"/>
              <a:t> </a:t>
            </a:r>
            <a:r>
              <a:rPr lang="en-GB" sz="6000" b="1" dirty="0" err="1"/>
              <a:t>hitondra</a:t>
            </a:r>
            <a:br>
              <a:rPr lang="fr-FR" sz="6000" b="1" dirty="0"/>
            </a:br>
            <a:r>
              <a:rPr lang="en-GB" sz="6000" b="1" dirty="0"/>
              <a:t>    Ny </a:t>
            </a:r>
            <a:r>
              <a:rPr lang="en-GB" sz="6000" b="1" dirty="0" err="1"/>
              <a:t>Anaranao</a:t>
            </a:r>
            <a:r>
              <a:rPr lang="en-GB" sz="6000" b="1" dirty="0"/>
              <a:t> :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66E0288-AF7C-49D4-6141-2E6A3D95D231}"/>
              </a:ext>
            </a:extLst>
          </p:cNvPr>
          <p:cNvSpPr txBox="1"/>
          <p:nvPr/>
        </p:nvSpPr>
        <p:spPr>
          <a:xfrm>
            <a:off x="0" y="555527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/>
              <a:t>Nofidinao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mpitory</a:t>
            </a:r>
            <a:br>
              <a:rPr lang="fr-FR" sz="6600" b="1" dirty="0"/>
            </a:br>
            <a:r>
              <a:rPr lang="en-GB" sz="6600" b="1" dirty="0"/>
              <a:t>Ny </a:t>
            </a:r>
            <a:r>
              <a:rPr lang="en-GB" sz="6600" b="1" dirty="0" err="1"/>
              <a:t>fitiavanao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 err="1"/>
              <a:t>Nitokianao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mpamory</a:t>
            </a:r>
            <a:br>
              <a:rPr lang="fr-FR" sz="6600" b="1" dirty="0"/>
            </a:br>
            <a:r>
              <a:rPr lang="en-GB" sz="6600" b="1" dirty="0"/>
              <a:t>Ny </a:t>
            </a:r>
            <a:r>
              <a:rPr lang="en-GB" sz="6600" b="1" dirty="0" err="1"/>
              <a:t>vahoakanao</a:t>
            </a:r>
            <a:r>
              <a:rPr lang="en-GB" sz="6600" b="1" dirty="0"/>
              <a:t>.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558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486"/>
            <a:ext cx="9144000" cy="4608512"/>
          </a:xfrm>
        </p:spPr>
        <p:txBody>
          <a:bodyPr>
            <a:noAutofit/>
          </a:bodyPr>
          <a:lstStyle/>
          <a:p>
            <a:r>
              <a:rPr lang="en-GB" sz="6000" b="1" dirty="0"/>
              <a:t>2) </a:t>
            </a:r>
            <a:r>
              <a:rPr lang="en-GB" sz="6000" b="1" i="1" dirty="0" err="1"/>
              <a:t>I</a:t>
            </a:r>
            <a:r>
              <a:rPr lang="en-GB" sz="6000" b="1" dirty="0" err="1"/>
              <a:t>zao</a:t>
            </a:r>
            <a:r>
              <a:rPr lang="en-GB" sz="6000" b="1" dirty="0"/>
              <a:t> no </a:t>
            </a:r>
            <a:r>
              <a:rPr lang="en-GB" sz="6000" b="1" dirty="0" err="1"/>
              <a:t>zara</a:t>
            </a:r>
            <a:r>
              <a:rPr lang="en-GB" sz="6000" b="1" dirty="0"/>
              <a:t> </a:t>
            </a:r>
            <a:r>
              <a:rPr lang="en-GB" sz="6000" b="1" dirty="0" err="1"/>
              <a:t>fanompoako</a:t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Voatendrinao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Ka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mafy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ahoako</a:t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Hahefako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F1AD13-5EF7-EB50-126B-156CA7753FDF}"/>
              </a:ext>
            </a:extLst>
          </p:cNvPr>
          <p:cNvSpPr txBox="1"/>
          <p:nvPr/>
        </p:nvSpPr>
        <p:spPr>
          <a:xfrm>
            <a:off x="0" y="267494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handosi-pahoriana</a:t>
            </a:r>
            <a:br>
              <a:rPr lang="fr-FR" sz="7200" b="1" dirty="0"/>
            </a:br>
            <a:r>
              <a:rPr lang="en-GB" sz="7200" b="1" dirty="0"/>
              <a:t>    Ny </a:t>
            </a:r>
            <a:r>
              <a:rPr lang="en-GB" sz="7200" b="1" dirty="0" err="1"/>
              <a:t>mpiasanao</a:t>
            </a:r>
            <a:r>
              <a:rPr lang="en-GB" sz="7200" b="1" dirty="0"/>
              <a:t>,</a:t>
            </a:r>
            <a:br>
              <a:rPr lang="fr-FR" sz="7200" b="1" dirty="0"/>
            </a:br>
            <a:r>
              <a:rPr lang="en-GB" sz="7200" b="1" dirty="0"/>
              <a:t>   Fa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hazo</a:t>
            </a:r>
            <a:r>
              <a:rPr lang="en-GB" sz="7200" b="1" dirty="0"/>
              <a:t> </a:t>
            </a:r>
            <a:r>
              <a:rPr lang="en-GB" sz="7200" b="1" dirty="0" err="1"/>
              <a:t>fijaliana</a:t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Lova</a:t>
            </a:r>
            <a:r>
              <a:rPr lang="en-GB" sz="7200" b="1" dirty="0"/>
              <a:t> </a:t>
            </a:r>
            <a:r>
              <a:rPr lang="en-GB" sz="7200" b="1" dirty="0" err="1"/>
              <a:t>taminao</a:t>
            </a:r>
            <a:r>
              <a:rPr lang="en-GB" sz="7200" b="1" dirty="0"/>
              <a:t>.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37949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92488"/>
          </a:xfrm>
        </p:spPr>
        <p:txBody>
          <a:bodyPr>
            <a:noAutofit/>
          </a:bodyPr>
          <a:lstStyle/>
          <a:p>
            <a:r>
              <a:rPr lang="nl-NL" sz="6000" b="1" dirty="0"/>
              <a:t>3) Na ho </a:t>
            </a:r>
            <a:r>
              <a:rPr lang="nl-NL" sz="6000" b="1" dirty="0" err="1"/>
              <a:t>voky</a:t>
            </a:r>
            <a:r>
              <a:rPr lang="nl-NL" sz="6000" b="1" dirty="0"/>
              <a:t> na ho </a:t>
            </a:r>
            <a:r>
              <a:rPr lang="nl-NL" sz="6000" b="1" dirty="0" err="1"/>
              <a:t>noana</a:t>
            </a:r>
            <a:br>
              <a:rPr lang="fr-FR" sz="6000" b="1" dirty="0"/>
            </a:br>
            <a:r>
              <a:rPr lang="en-GB" sz="6000" b="1" dirty="0"/>
              <a:t>Ny </a:t>
            </a:r>
            <a:r>
              <a:rPr lang="en-GB" sz="6000" b="1" dirty="0" err="1"/>
              <a:t>mpanomponao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handao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fanompoana</a:t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Nametrahanao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534893C-9DBD-8E64-A75D-A17FED88D4BA}"/>
              </a:ext>
            </a:extLst>
          </p:cNvPr>
          <p:cNvSpPr txBox="1"/>
          <p:nvPr/>
        </p:nvSpPr>
        <p:spPr>
          <a:xfrm>
            <a:off x="0" y="555527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/>
              <a:t>Sitrakao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fihafiana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/>
              <a:t>Ka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tiako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 ;</a:t>
            </a:r>
            <a:br>
              <a:rPr lang="fr-FR" sz="6600" b="1" dirty="0"/>
            </a:br>
            <a:r>
              <a:rPr lang="en-GB" sz="6600" b="1" dirty="0" err="1"/>
              <a:t>Zakanao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fisiana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/>
              <a:t>Ka </a:t>
            </a:r>
            <a:r>
              <a:rPr lang="en-GB" sz="6600" b="1" dirty="0" err="1"/>
              <a:t>zakaiko</a:t>
            </a:r>
            <a:r>
              <a:rPr lang="en-GB" sz="6600" b="1" dirty="0"/>
              <a:t>  </a:t>
            </a:r>
            <a:r>
              <a:rPr lang="en-GB" sz="6600" b="1" dirty="0" err="1"/>
              <a:t>koa</a:t>
            </a:r>
            <a:r>
              <a:rPr lang="en-GB" sz="6600" b="1" dirty="0"/>
              <a:t>.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95372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99541"/>
            <a:ext cx="9144000" cy="3708413"/>
          </a:xfrm>
        </p:spPr>
        <p:txBody>
          <a:bodyPr>
            <a:noAutofit/>
          </a:bodyPr>
          <a:lstStyle/>
          <a:p>
            <a:r>
              <a:rPr lang="en-GB" sz="6000" b="1" dirty="0"/>
              <a:t>4)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ahiko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handany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Holanina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famoizan-tsoa</a:t>
            </a:r>
            <a:r>
              <a:rPr lang="en-GB" sz="6000" b="1" dirty="0"/>
              <a:t> no </a:t>
            </a:r>
            <a:r>
              <a:rPr lang="en-GB" sz="6000" b="1" dirty="0" err="1"/>
              <a:t>hany</a:t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Ahefany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DB3176A-88D0-78C8-1B57-536186C103EC}"/>
              </a:ext>
            </a:extLst>
          </p:cNvPr>
          <p:cNvSpPr txBox="1"/>
          <p:nvPr/>
        </p:nvSpPr>
        <p:spPr>
          <a:xfrm>
            <a:off x="0" y="504998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 </a:t>
            </a:r>
            <a:r>
              <a:rPr lang="nl-NL" sz="6600" b="1" dirty="0"/>
              <a:t>Na </a:t>
            </a:r>
            <a:r>
              <a:rPr lang="nl-NL" sz="6600" b="1" dirty="0" err="1"/>
              <a:t>ny</a:t>
            </a:r>
            <a:r>
              <a:rPr lang="nl-NL" sz="6600" b="1" dirty="0"/>
              <a:t> </a:t>
            </a:r>
            <a:r>
              <a:rPr lang="nl-NL" sz="6600" b="1" dirty="0" err="1"/>
              <a:t>saiko</a:t>
            </a:r>
            <a:r>
              <a:rPr lang="nl-NL" sz="6600" b="1" dirty="0"/>
              <a:t>, na </a:t>
            </a:r>
            <a:r>
              <a:rPr lang="nl-NL" sz="6600" b="1" dirty="0" err="1"/>
              <a:t>ny</a:t>
            </a:r>
            <a:r>
              <a:rPr lang="nl-NL" sz="6600" b="1" dirty="0"/>
              <a:t> </a:t>
            </a:r>
            <a:r>
              <a:rPr lang="nl-NL" sz="6600" b="1" dirty="0" err="1"/>
              <a:t>aiko</a:t>
            </a:r>
            <a:r>
              <a:rPr lang="nl-NL" sz="6600" b="1" dirty="0"/>
              <a:t>,</a:t>
            </a:r>
            <a:br>
              <a:rPr lang="fr-FR" sz="6600" b="1" dirty="0"/>
            </a:br>
            <a:r>
              <a:rPr lang="nl-NL" sz="6600" b="1" dirty="0" err="1"/>
              <a:t>Andro</a:t>
            </a:r>
            <a:r>
              <a:rPr lang="nl-NL" sz="6600" b="1" dirty="0"/>
              <a:t>, </a:t>
            </a:r>
            <a:r>
              <a:rPr lang="nl-NL" sz="6600" b="1" dirty="0" err="1"/>
              <a:t>vola</a:t>
            </a:r>
            <a:r>
              <a:rPr lang="nl-NL" sz="6600" b="1" dirty="0"/>
              <a:t> </a:t>
            </a:r>
            <a:r>
              <a:rPr lang="nl-NL" sz="6600" b="1" dirty="0" err="1"/>
              <a:t>koa</a:t>
            </a:r>
            <a:r>
              <a:rPr lang="nl-NL" sz="6600" b="1" dirty="0"/>
              <a:t>,</a:t>
            </a:r>
            <a:br>
              <a:rPr lang="fr-FR" sz="6600" b="1" dirty="0"/>
            </a:br>
            <a:r>
              <a:rPr lang="nl-NL" sz="6600" b="1" dirty="0" err="1"/>
              <a:t>Tsy</a:t>
            </a:r>
            <a:r>
              <a:rPr lang="nl-NL" sz="6600" b="1" dirty="0"/>
              <a:t> </a:t>
            </a:r>
            <a:r>
              <a:rPr lang="nl-NL" sz="6600" b="1" dirty="0" err="1"/>
              <a:t>mba</a:t>
            </a:r>
            <a:r>
              <a:rPr lang="nl-NL" sz="6600" b="1" dirty="0"/>
              <a:t> </a:t>
            </a:r>
            <a:r>
              <a:rPr lang="nl-NL" sz="6600" b="1" dirty="0" err="1"/>
              <a:t>misy</a:t>
            </a:r>
            <a:r>
              <a:rPr lang="nl-NL" sz="6600" b="1" dirty="0"/>
              <a:t> </a:t>
            </a:r>
            <a:r>
              <a:rPr lang="nl-NL" sz="6600" b="1" dirty="0" err="1"/>
              <a:t>holalaiko</a:t>
            </a:r>
            <a:r>
              <a:rPr lang="nl-NL" sz="6600" b="1" dirty="0"/>
              <a:t>,</a:t>
            </a:r>
            <a:br>
              <a:rPr lang="fr-FR" sz="6600" b="1" dirty="0"/>
            </a:br>
            <a:r>
              <a:rPr lang="nl-NL" sz="6600" b="1" dirty="0" err="1"/>
              <a:t>Foiko</a:t>
            </a:r>
            <a:r>
              <a:rPr lang="nl-NL" sz="6600" b="1" dirty="0"/>
              <a:t> </a:t>
            </a:r>
            <a:r>
              <a:rPr lang="nl-NL" sz="6600" b="1" dirty="0" err="1"/>
              <a:t>avokoa</a:t>
            </a:r>
            <a:r>
              <a:rPr lang="nl-NL" sz="6600" b="1" dirty="0"/>
              <a:t>.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1037029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217</Words>
  <Application>Microsoft Office PowerPoint</Application>
  <PresentationFormat>Affichage à l'écran (16:9)</PresentationFormat>
  <Paragraphs>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283</vt:lpstr>
      <vt:lpstr>1) Manan-jara, ry Jesosy,     Ny mpanomponao,    Izay natokanao hitondra     Ny Anaranao :</vt:lpstr>
      <vt:lpstr>Présentation PowerPoint</vt:lpstr>
      <vt:lpstr>2) Izao no zara fanompoako     Voatendrinao,    Ka ny mafy tsy ahoako     Hahefako izao ;</vt:lpstr>
      <vt:lpstr>Présentation PowerPoint</vt:lpstr>
      <vt:lpstr>3) Na ho voky na ho noana Ny mpanomponao, Tsy handao ny fanompoana     Nametrahanao ;</vt:lpstr>
      <vt:lpstr>Présentation PowerPoint</vt:lpstr>
      <vt:lpstr>4) Tsy ahiko ny handany,     Holanina koa,    Fa famoizan-tsoa no hany     Ahefany soa ;</vt:lpstr>
      <vt:lpstr>Présentation PowerPoint</vt:lpstr>
      <vt:lpstr>5) Nefa raha  izaho irery     Tsy mahefa  izao,    Ka mangataka ny hery     Eo an-tananao,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RAMOD</dc:creator>
  <cp:lastModifiedBy>Gaming</cp:lastModifiedBy>
  <cp:revision>14</cp:revision>
  <dcterms:created xsi:type="dcterms:W3CDTF">2013-11-25T12:22:14Z</dcterms:created>
  <dcterms:modified xsi:type="dcterms:W3CDTF">2024-05-05T08:19:06Z</dcterms:modified>
</cp:coreProperties>
</file>