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8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09/06/2024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72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321849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i="1" dirty="0" err="1">
                <a:solidFill>
                  <a:schemeClr val="bg1"/>
                </a:solidFill>
              </a:rPr>
              <a:t>Ry</a:t>
            </a:r>
            <a:r>
              <a:rPr lang="fr-FR" sz="4000" b="1" i="1" dirty="0">
                <a:solidFill>
                  <a:schemeClr val="bg1"/>
                </a:solidFill>
              </a:rPr>
              <a:t> </a:t>
            </a:r>
            <a:r>
              <a:rPr lang="fr-FR" sz="4000" b="1" i="1" dirty="0" err="1">
                <a:solidFill>
                  <a:schemeClr val="bg1"/>
                </a:solidFill>
              </a:rPr>
              <a:t>Jeso</a:t>
            </a:r>
            <a:r>
              <a:rPr lang="fr-FR" sz="4000" b="1" i="1" dirty="0">
                <a:solidFill>
                  <a:schemeClr val="bg1"/>
                </a:solidFill>
              </a:rPr>
              <a:t> </a:t>
            </a:r>
            <a:r>
              <a:rPr lang="fr-FR" sz="4000" b="1" i="1" dirty="0" err="1">
                <a:solidFill>
                  <a:schemeClr val="bg1"/>
                </a:solidFill>
              </a:rPr>
              <a:t>Masoandronay</a:t>
            </a:r>
            <a:r>
              <a:rPr lang="fr-FR" sz="4000" b="1" i="1" dirty="0">
                <a:solidFill>
                  <a:schemeClr val="bg1"/>
                </a:solidFill>
              </a:rPr>
              <a:t> ô!</a:t>
            </a:r>
            <a:endParaRPr lang="fr-FR" sz="4000" i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5606"/>
            <a:ext cx="9144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1500" b="1" dirty="0">
                <a:solidFill>
                  <a:schemeClr val="bg1"/>
                </a:solidFill>
              </a:rPr>
              <a:t>547</a:t>
            </a:r>
            <a:endParaRPr lang="fr-FR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1. Ry Jeso Masoandronay ô! </a:t>
            </a:r>
          </a:p>
          <a:p>
            <a:pPr algn="ctr"/>
            <a:r>
              <a:rPr lang="nb-NO" sz="6000" b="1" dirty="0">
                <a:solidFill>
                  <a:schemeClr val="bg1"/>
                </a:solidFill>
              </a:rPr>
              <a:t>Ny aizin'ny fo lasa tokoa</a:t>
            </a:r>
          </a:p>
          <a:p>
            <a:pPr algn="ctr"/>
            <a:r>
              <a:rPr lang="it-IT" sz="6000" b="1" dirty="0">
                <a:solidFill>
                  <a:schemeClr val="bg1"/>
                </a:solidFill>
              </a:rPr>
              <a:t>Fa tonga aty anatinay izao </a:t>
            </a:r>
          </a:p>
          <a:p>
            <a:pPr algn="ctr"/>
            <a:r>
              <a:rPr lang="fr-FR" sz="6000" b="1" dirty="0" err="1">
                <a:solidFill>
                  <a:schemeClr val="bg1"/>
                </a:solidFill>
              </a:rPr>
              <a:t>Mazava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lehibe</a:t>
            </a:r>
            <a:r>
              <a:rPr lang="fr-FR" sz="60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Eny</a:t>
            </a:r>
            <a:r>
              <a:rPr lang="en-US" sz="5400" b="1" dirty="0">
                <a:solidFill>
                  <a:schemeClr val="bg1"/>
                </a:solidFill>
              </a:rPr>
              <a:t>, </a:t>
            </a:r>
            <a:r>
              <a:rPr lang="en-US" sz="5400" b="1" dirty="0" err="1">
                <a:solidFill>
                  <a:schemeClr val="bg1"/>
                </a:solidFill>
              </a:rPr>
              <a:t>Jeso</a:t>
            </a:r>
            <a:r>
              <a:rPr lang="en-US" sz="5400" b="1" dirty="0">
                <a:solidFill>
                  <a:schemeClr val="bg1"/>
                </a:solidFill>
              </a:rPr>
              <a:t>! </a:t>
            </a:r>
            <a:r>
              <a:rPr lang="en-US" sz="5400" b="1" dirty="0" err="1">
                <a:solidFill>
                  <a:schemeClr val="bg1"/>
                </a:solidFill>
              </a:rPr>
              <a:t>Zoky</a:t>
            </a:r>
            <a:r>
              <a:rPr lang="en-US" sz="5400" b="1" dirty="0">
                <a:solidFill>
                  <a:schemeClr val="bg1"/>
                </a:solidFill>
              </a:rPr>
              <a:t> be </a:t>
            </a:r>
            <a:r>
              <a:rPr lang="en-US" sz="5400" b="1" dirty="0" err="1">
                <a:solidFill>
                  <a:schemeClr val="bg1"/>
                </a:solidFill>
              </a:rPr>
              <a:t>fitia</a:t>
            </a:r>
            <a:r>
              <a:rPr lang="en-US" sz="54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pt-BR" sz="5400" b="1" dirty="0">
                <a:solidFill>
                  <a:schemeClr val="bg1"/>
                </a:solidFill>
              </a:rPr>
              <a:t>Soa lehibe no nentinao taty, </a:t>
            </a:r>
          </a:p>
          <a:p>
            <a:pPr algn="ctr"/>
            <a:r>
              <a:rPr lang="es-ES" sz="5400" b="1" dirty="0" err="1">
                <a:solidFill>
                  <a:schemeClr val="bg1"/>
                </a:solidFill>
              </a:rPr>
              <a:t>Avy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izahay</a:t>
            </a:r>
            <a:r>
              <a:rPr lang="es-ES" sz="5400" b="1" dirty="0">
                <a:solidFill>
                  <a:schemeClr val="bg1"/>
                </a:solidFill>
              </a:rPr>
              <a:t>, </a:t>
            </a:r>
            <a:r>
              <a:rPr lang="es-ES" sz="5400" b="1" dirty="0" err="1">
                <a:solidFill>
                  <a:schemeClr val="bg1"/>
                </a:solidFill>
              </a:rPr>
              <a:t>mba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hisaotra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Anao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Noho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ny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fitiavanao</a:t>
            </a:r>
            <a:r>
              <a:rPr lang="fr-FR" sz="5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22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0232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>
                <a:solidFill>
                  <a:schemeClr val="bg1"/>
                </a:solidFill>
              </a:rPr>
              <a:t>2. </a:t>
            </a:r>
            <a:r>
              <a:rPr lang="fr-FR" sz="6000" b="1" dirty="0" err="1">
                <a:solidFill>
                  <a:schemeClr val="bg1"/>
                </a:solidFill>
              </a:rPr>
              <a:t>Vangianao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ny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tokantrano</a:t>
            </a:r>
            <a:endParaRPr lang="fr-FR" sz="6000" b="1" dirty="0">
              <a:solidFill>
                <a:schemeClr val="bg1"/>
              </a:solidFill>
            </a:endParaRPr>
          </a:p>
          <a:p>
            <a:pPr algn="ctr"/>
            <a:r>
              <a:rPr lang="pl-PL" sz="6000" b="1" dirty="0">
                <a:solidFill>
                  <a:schemeClr val="bg1"/>
                </a:solidFill>
              </a:rPr>
              <a:t>Ka menatr' ery, kaody sy lao</a:t>
            </a:r>
          </a:p>
          <a:p>
            <a:pPr algn="ctr"/>
            <a:r>
              <a:rPr lang="fr-FR" sz="6000" b="1" dirty="0" err="1">
                <a:solidFill>
                  <a:schemeClr val="bg1"/>
                </a:solidFill>
              </a:rPr>
              <a:t>Ny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fomba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ahitana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angano</a:t>
            </a:r>
            <a:endParaRPr lang="fr-FR" sz="6000" b="1" dirty="0">
              <a:solidFill>
                <a:schemeClr val="bg1"/>
              </a:solidFill>
            </a:endParaRPr>
          </a:p>
          <a:p>
            <a:pPr algn="ctr"/>
            <a:r>
              <a:rPr lang="fr-FR" sz="6000" b="1" dirty="0" err="1">
                <a:solidFill>
                  <a:schemeClr val="bg1"/>
                </a:solidFill>
              </a:rPr>
              <a:t>Izay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tsy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mba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sitrakao</a:t>
            </a:r>
            <a:r>
              <a:rPr lang="fr-FR" sz="60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Eny</a:t>
            </a:r>
            <a:r>
              <a:rPr lang="en-US" sz="5400" b="1" dirty="0">
                <a:solidFill>
                  <a:schemeClr val="bg1"/>
                </a:solidFill>
              </a:rPr>
              <a:t>, </a:t>
            </a:r>
            <a:r>
              <a:rPr lang="en-US" sz="5400" b="1" dirty="0" err="1">
                <a:solidFill>
                  <a:schemeClr val="bg1"/>
                </a:solidFill>
              </a:rPr>
              <a:t>Jeso</a:t>
            </a:r>
            <a:r>
              <a:rPr lang="en-US" sz="5400" b="1" dirty="0">
                <a:solidFill>
                  <a:schemeClr val="bg1"/>
                </a:solidFill>
              </a:rPr>
              <a:t>! </a:t>
            </a:r>
            <a:r>
              <a:rPr lang="en-US" sz="5400" b="1" dirty="0" err="1">
                <a:solidFill>
                  <a:schemeClr val="bg1"/>
                </a:solidFill>
              </a:rPr>
              <a:t>Zoky</a:t>
            </a:r>
            <a:r>
              <a:rPr lang="en-US" sz="5400" b="1" dirty="0">
                <a:solidFill>
                  <a:schemeClr val="bg1"/>
                </a:solidFill>
              </a:rPr>
              <a:t> be </a:t>
            </a:r>
            <a:r>
              <a:rPr lang="en-US" sz="5400" b="1" dirty="0" err="1">
                <a:solidFill>
                  <a:schemeClr val="bg1"/>
                </a:solidFill>
              </a:rPr>
              <a:t>fitia</a:t>
            </a:r>
            <a:r>
              <a:rPr lang="en-US" sz="54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pt-BR" sz="5400" b="1" dirty="0">
                <a:solidFill>
                  <a:schemeClr val="bg1"/>
                </a:solidFill>
              </a:rPr>
              <a:t>Soa lehibe no nentinao taty, </a:t>
            </a:r>
          </a:p>
          <a:p>
            <a:pPr algn="ctr"/>
            <a:r>
              <a:rPr lang="es-ES" sz="5400" b="1" dirty="0" err="1">
                <a:solidFill>
                  <a:schemeClr val="bg1"/>
                </a:solidFill>
              </a:rPr>
              <a:t>Avy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izahay</a:t>
            </a:r>
            <a:r>
              <a:rPr lang="es-ES" sz="5400" b="1" dirty="0">
                <a:solidFill>
                  <a:schemeClr val="bg1"/>
                </a:solidFill>
              </a:rPr>
              <a:t>, </a:t>
            </a:r>
            <a:r>
              <a:rPr lang="es-ES" sz="5400" b="1" dirty="0" err="1">
                <a:solidFill>
                  <a:schemeClr val="bg1"/>
                </a:solidFill>
              </a:rPr>
              <a:t>mba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hisaotra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Anao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Noho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ny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fitiavanao</a:t>
            </a:r>
            <a:r>
              <a:rPr lang="fr-FR" sz="5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11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29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>
                <a:solidFill>
                  <a:schemeClr val="bg1"/>
                </a:solidFill>
              </a:rPr>
              <a:t>3. </a:t>
            </a:r>
            <a:r>
              <a:rPr lang="fr-FR" sz="6000" b="1" dirty="0" err="1">
                <a:solidFill>
                  <a:schemeClr val="bg1"/>
                </a:solidFill>
              </a:rPr>
              <a:t>Mpanjaka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Fiadananay</a:t>
            </a:r>
            <a:r>
              <a:rPr lang="fr-FR" sz="6000" b="1" dirty="0">
                <a:solidFill>
                  <a:schemeClr val="bg1"/>
                </a:solidFill>
              </a:rPr>
              <a:t> ô</a:t>
            </a:r>
          </a:p>
          <a:p>
            <a:pPr algn="ctr"/>
            <a:r>
              <a:rPr lang="fr-FR" sz="6000" b="1" dirty="0" err="1">
                <a:solidFill>
                  <a:schemeClr val="bg1"/>
                </a:solidFill>
              </a:rPr>
              <a:t>Ekena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tokoa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ny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herinao</a:t>
            </a:r>
            <a:r>
              <a:rPr lang="fr-FR" sz="6000" b="1" dirty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fr-FR" sz="6000" b="1" dirty="0" err="1">
                <a:solidFill>
                  <a:schemeClr val="bg1"/>
                </a:solidFill>
              </a:rPr>
              <a:t>Ny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sabatry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ny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firenena</a:t>
            </a:r>
            <a:endParaRPr lang="fr-FR" sz="6000" b="1" dirty="0">
              <a:solidFill>
                <a:schemeClr val="bg1"/>
              </a:solidFill>
            </a:endParaRPr>
          </a:p>
          <a:p>
            <a:pPr algn="ctr"/>
            <a:r>
              <a:rPr lang="fr-FR" sz="6000" b="1" dirty="0" err="1">
                <a:solidFill>
                  <a:schemeClr val="bg1"/>
                </a:solidFill>
              </a:rPr>
              <a:t>Hatao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fangady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izao</a:t>
            </a:r>
            <a:r>
              <a:rPr lang="fr-FR" sz="60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Eny</a:t>
            </a:r>
            <a:r>
              <a:rPr lang="en-US" sz="5400" b="1" dirty="0">
                <a:solidFill>
                  <a:schemeClr val="bg1"/>
                </a:solidFill>
              </a:rPr>
              <a:t>, </a:t>
            </a:r>
            <a:r>
              <a:rPr lang="en-US" sz="5400" b="1" dirty="0" err="1">
                <a:solidFill>
                  <a:schemeClr val="bg1"/>
                </a:solidFill>
              </a:rPr>
              <a:t>Jeso</a:t>
            </a:r>
            <a:r>
              <a:rPr lang="en-US" sz="5400" b="1" dirty="0">
                <a:solidFill>
                  <a:schemeClr val="bg1"/>
                </a:solidFill>
              </a:rPr>
              <a:t>! </a:t>
            </a:r>
            <a:r>
              <a:rPr lang="en-US" sz="5400" b="1" dirty="0" err="1">
                <a:solidFill>
                  <a:schemeClr val="bg1"/>
                </a:solidFill>
              </a:rPr>
              <a:t>Zoky</a:t>
            </a:r>
            <a:r>
              <a:rPr lang="en-US" sz="5400" b="1" dirty="0">
                <a:solidFill>
                  <a:schemeClr val="bg1"/>
                </a:solidFill>
              </a:rPr>
              <a:t> be </a:t>
            </a:r>
            <a:r>
              <a:rPr lang="en-US" sz="5400" b="1" dirty="0" err="1">
                <a:solidFill>
                  <a:schemeClr val="bg1"/>
                </a:solidFill>
              </a:rPr>
              <a:t>fitia</a:t>
            </a:r>
            <a:r>
              <a:rPr lang="en-US" sz="54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pt-BR" sz="5400" b="1" dirty="0">
                <a:solidFill>
                  <a:schemeClr val="bg1"/>
                </a:solidFill>
              </a:rPr>
              <a:t>Soa lehibe no nentinao taty, </a:t>
            </a:r>
          </a:p>
          <a:p>
            <a:pPr algn="ctr"/>
            <a:r>
              <a:rPr lang="es-ES" sz="5400" b="1" dirty="0" err="1">
                <a:solidFill>
                  <a:schemeClr val="bg1"/>
                </a:solidFill>
              </a:rPr>
              <a:t>Avy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izahay</a:t>
            </a:r>
            <a:r>
              <a:rPr lang="es-ES" sz="5400" b="1" dirty="0">
                <a:solidFill>
                  <a:schemeClr val="bg1"/>
                </a:solidFill>
              </a:rPr>
              <a:t>, </a:t>
            </a:r>
            <a:r>
              <a:rPr lang="es-ES" sz="5400" b="1" dirty="0" err="1">
                <a:solidFill>
                  <a:schemeClr val="bg1"/>
                </a:solidFill>
              </a:rPr>
              <a:t>mba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hisaotra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Anao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Noho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ny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fitiavanao</a:t>
            </a:r>
            <a:r>
              <a:rPr lang="fr-FR" sz="5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84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3031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>
                <a:solidFill>
                  <a:schemeClr val="bg1"/>
                </a:solidFill>
              </a:rPr>
              <a:t>4. </a:t>
            </a:r>
            <a:r>
              <a:rPr lang="fr-FR" sz="6000" b="1" dirty="0" err="1">
                <a:solidFill>
                  <a:schemeClr val="bg1"/>
                </a:solidFill>
              </a:rPr>
              <a:t>Ry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Jeso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Tompo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tia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anay</a:t>
            </a:r>
            <a:r>
              <a:rPr lang="fr-FR" sz="6000" b="1" dirty="0">
                <a:solidFill>
                  <a:schemeClr val="bg1"/>
                </a:solidFill>
              </a:rPr>
              <a:t> ô! </a:t>
            </a:r>
          </a:p>
          <a:p>
            <a:pPr algn="ctr"/>
            <a:r>
              <a:rPr lang="fr-FR" sz="6000" b="1" dirty="0" err="1">
                <a:solidFill>
                  <a:schemeClr val="bg1"/>
                </a:solidFill>
              </a:rPr>
              <a:t>Misaotra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Anao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izahay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izao</a:t>
            </a:r>
            <a:endParaRPr lang="fr-FR" sz="6000" b="1" dirty="0">
              <a:solidFill>
                <a:schemeClr val="bg1"/>
              </a:solidFill>
            </a:endParaRPr>
          </a:p>
          <a:p>
            <a:pPr algn="ctr"/>
            <a:r>
              <a:rPr lang="fr-FR" sz="6000" b="1" dirty="0">
                <a:solidFill>
                  <a:schemeClr val="bg1"/>
                </a:solidFill>
              </a:rPr>
              <a:t>Fa </a:t>
            </a:r>
            <a:r>
              <a:rPr lang="fr-FR" sz="6000" b="1" dirty="0" err="1">
                <a:solidFill>
                  <a:schemeClr val="bg1"/>
                </a:solidFill>
              </a:rPr>
              <a:t>henika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ny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hasoavanao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6000" b="1" dirty="0" err="1">
                <a:solidFill>
                  <a:schemeClr val="bg1"/>
                </a:solidFill>
              </a:rPr>
              <a:t>Izao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tontolo</a:t>
            </a:r>
            <a:r>
              <a:rPr lang="fr-FR" sz="6000" b="1" dirty="0">
                <a:solidFill>
                  <a:schemeClr val="bg1"/>
                </a:solidFill>
              </a:rPr>
              <a:t> </a:t>
            </a:r>
            <a:r>
              <a:rPr lang="fr-FR" sz="6000" b="1" dirty="0" err="1">
                <a:solidFill>
                  <a:schemeClr val="bg1"/>
                </a:solidFill>
              </a:rPr>
              <a:t>izao</a:t>
            </a:r>
            <a:r>
              <a:rPr lang="fr-FR" sz="60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Eny</a:t>
            </a:r>
            <a:r>
              <a:rPr lang="en-US" sz="5400" b="1" dirty="0">
                <a:solidFill>
                  <a:schemeClr val="bg1"/>
                </a:solidFill>
              </a:rPr>
              <a:t>, </a:t>
            </a:r>
            <a:r>
              <a:rPr lang="en-US" sz="5400" b="1" dirty="0" err="1">
                <a:solidFill>
                  <a:schemeClr val="bg1"/>
                </a:solidFill>
              </a:rPr>
              <a:t>Jeso</a:t>
            </a:r>
            <a:r>
              <a:rPr lang="en-US" sz="5400" b="1" dirty="0">
                <a:solidFill>
                  <a:schemeClr val="bg1"/>
                </a:solidFill>
              </a:rPr>
              <a:t>! </a:t>
            </a:r>
            <a:r>
              <a:rPr lang="en-US" sz="5400" b="1" dirty="0" err="1">
                <a:solidFill>
                  <a:schemeClr val="bg1"/>
                </a:solidFill>
              </a:rPr>
              <a:t>Zoky</a:t>
            </a:r>
            <a:r>
              <a:rPr lang="en-US" sz="5400" b="1" dirty="0">
                <a:solidFill>
                  <a:schemeClr val="bg1"/>
                </a:solidFill>
              </a:rPr>
              <a:t> be </a:t>
            </a:r>
            <a:r>
              <a:rPr lang="en-US" sz="5400" b="1" dirty="0" err="1">
                <a:solidFill>
                  <a:schemeClr val="bg1"/>
                </a:solidFill>
              </a:rPr>
              <a:t>fitia</a:t>
            </a:r>
            <a:r>
              <a:rPr lang="en-US" sz="54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pt-BR" sz="5400" b="1" dirty="0">
                <a:solidFill>
                  <a:schemeClr val="bg1"/>
                </a:solidFill>
              </a:rPr>
              <a:t>Soa lehibe no nentinao taty, </a:t>
            </a:r>
          </a:p>
          <a:p>
            <a:pPr algn="ctr"/>
            <a:r>
              <a:rPr lang="es-ES" sz="5400" b="1" dirty="0" err="1">
                <a:solidFill>
                  <a:schemeClr val="bg1"/>
                </a:solidFill>
              </a:rPr>
              <a:t>Avy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izahay</a:t>
            </a:r>
            <a:r>
              <a:rPr lang="es-ES" sz="5400" b="1" dirty="0">
                <a:solidFill>
                  <a:schemeClr val="bg1"/>
                </a:solidFill>
              </a:rPr>
              <a:t>, </a:t>
            </a:r>
            <a:r>
              <a:rPr lang="es-ES" sz="5400" b="1" dirty="0" err="1">
                <a:solidFill>
                  <a:schemeClr val="bg1"/>
                </a:solidFill>
              </a:rPr>
              <a:t>mba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hisaotra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Anao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Noho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ny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fitiavanao</a:t>
            </a:r>
            <a:r>
              <a:rPr lang="fr-FR" sz="5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041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183</Words>
  <Application>Microsoft Office PowerPoint</Application>
  <PresentationFormat>Affichage à l'écran (16:9)</PresentationFormat>
  <Paragraphs>34</Paragraphs>
  <Slides>9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9</cp:revision>
  <dcterms:created xsi:type="dcterms:W3CDTF">2012-12-15T15:29:56Z</dcterms:created>
  <dcterms:modified xsi:type="dcterms:W3CDTF">2024-06-09T04:52:54Z</dcterms:modified>
</cp:coreProperties>
</file>