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25EFF-9892-C649-85B2-47955C66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8BB500-6968-42F1-AFB7-5AFC4A7A7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41B450-96AB-5D08-8E8D-83D2AAB3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FC6C9-9469-1076-C8C2-70DEC7D0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31EB8-C61E-4DFF-1417-73FDF438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11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9F8FE-38A6-9B2C-E7EE-0B0766AA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8F0FA5-08F8-FFBC-2A6B-F4896C21D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31FB0-9811-B306-C59D-D618F5F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D65E8-D331-EA05-29D6-95CDA01E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B4CAF-9C71-94E5-4450-0D569C9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77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7D09CA-B0E0-7AD8-050B-037651C2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18EE1A-7CC5-C3E6-0FBE-512654344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1B74F-E387-3D6B-DF63-54F555B3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75B081-3C2A-ACE9-E08D-1EE1BD22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704B4-1DFA-E56A-6961-D3C61316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4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F1AE3-32D0-84F1-F055-5B7C801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B84C7F-BFA1-B44C-31C3-C21C37F2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71F5FD-E111-BCF4-2204-D2B903A8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49F80-0774-5FBA-D3C9-9FB81465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DAFFA-FECD-2A94-8CA2-BB97263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69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C84E-F396-D1C0-E7AD-9E087927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77FCA-4699-7352-A57A-11FFE196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B94EC-76B3-F11A-C08C-C3746AC3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C6E4D-5105-F83C-0D74-51688839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0BE7B-694E-E081-33D4-AFEC4625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3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6C258-CABE-7E50-EE7C-60C3D5BB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3D936-E7E7-C794-746C-9A316F49C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CF679-4CAB-6204-1442-1847C94AA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AA44F6-F5B5-D27F-2B9D-9CF33957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CFFF9C-C8E0-376E-8452-9BD76F70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781427-5C89-5399-3042-3FD200DA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45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EF762-137E-82D1-D572-95509879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46AB2-86CD-2F65-DF6B-604819E1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195CD9-AB50-D33D-52E3-9AA43DCF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6BF792-8B9F-5983-9172-ABFEA227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128089-EB73-8594-DCE0-D73D6A166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23EAD3-1CB9-26F8-A820-B64E98B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9991E2-8554-218D-10DB-13A3C51E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1DCF60-C458-2D4C-414A-4FFBBB4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14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83026-652E-F466-2491-FF757B32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D4DBAA-CDE4-51B6-4C3D-857A8A4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ADCCA4-8384-AE9D-960B-B4BB9BA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2856D9-274B-B2C7-6E3D-CD6E862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0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9B3910-A6C5-A442-E1FF-E18DC9BD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1BFCA4-9521-2BD6-C133-C328DFAA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EE756-464E-F997-21E5-BB92595D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131B5-08E3-E2DE-8E53-321FA4F6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314E1-CFAB-6968-ED62-03D0D3D7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D1232E-4442-025D-CB73-2FFCD95A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6A448-3F5D-9EB6-CB09-379767D3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FDFAFB-7A67-E688-8043-D344CA3C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8022CC-30BB-4E0D-F839-2D8A5CF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03DFB-6983-0770-8678-2EEFE4FE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2E8308-EF7D-8BFB-6949-E8648551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C7EB62-3A94-17B5-1258-AE53A7FD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A5E0A-EB2A-9ACF-F4D5-ADC69D4D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011C18-4738-68BC-6BA2-5FEC401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A53CDC-8173-EC08-1C82-CF7CC8DC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20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4AF4BE-9B39-8255-CD99-E4E6275C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33A52-B65E-0F72-8720-C3D5715B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D1A44E-1D86-04AD-7DD5-66D1EB5C8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13A-4D8A-4741-98F3-5550D0BF8855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5BDE8-6C8E-3E35-F1BE-6E57112E1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9B70C5-8BC9-C076-258F-CD61E2EE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0FF0-B64C-41D6-BD5A-FA716E80AE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2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8EE3D-7E76-7F3E-99FD-96DEB895A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Amorony</a:t>
            </a:r>
            <a:r>
              <a:rPr lang="fr-FR" dirty="0"/>
              <a:t> </a:t>
            </a:r>
            <a:r>
              <a:rPr lang="fr-FR" dirty="0" err="1"/>
              <a:t>fo</a:t>
            </a:r>
            <a:r>
              <a:rPr lang="fr-FR" dirty="0"/>
              <a:t> </a:t>
            </a:r>
            <a:r>
              <a:rPr lang="fr-FR" dirty="0" err="1"/>
              <a:t>madio</a:t>
            </a:r>
            <a:r>
              <a:rPr lang="fr-FR" dirty="0"/>
              <a:t> aho!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51D4C3-63E4-1B12-46DB-DB75A3B95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2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4FFFE2-52DA-0BE9-4CAC-FE673AEB0BCE}"/>
              </a:ext>
            </a:extLst>
          </p:cNvPr>
          <p:cNvSpPr txBox="1"/>
          <p:nvPr/>
        </p:nvSpPr>
        <p:spPr>
          <a:xfrm>
            <a:off x="0" y="21102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Amorony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aho!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avaozy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27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92C6656-87EC-9CAC-862A-B4BE867A4F8E}"/>
              </a:ext>
            </a:extLst>
          </p:cNvPr>
          <p:cNvSpPr txBox="1"/>
          <p:nvPr/>
        </p:nvSpPr>
        <p:spPr>
          <a:xfrm>
            <a:off x="0" y="337629"/>
            <a:ext cx="121919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1 </a:t>
            </a:r>
            <a:r>
              <a:rPr lang="fr-FR" sz="9600" b="1" dirty="0" err="1"/>
              <a:t>Harafesin'ota</a:t>
            </a:r>
            <a:r>
              <a:rPr lang="fr-FR" sz="9600" b="1" dirty="0"/>
              <a:t> </a:t>
            </a:r>
            <a:r>
              <a:rPr lang="fr-FR" sz="9600" b="1" dirty="0" err="1"/>
              <a:t>maro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 err="1"/>
              <a:t>ity</a:t>
            </a:r>
            <a:r>
              <a:rPr lang="fr-FR" sz="9600" b="1" dirty="0"/>
              <a:t> </a:t>
            </a:r>
            <a:r>
              <a:rPr lang="fr-FR" sz="9600" b="1" dirty="0" err="1"/>
              <a:t>tany</a:t>
            </a:r>
            <a:r>
              <a:rPr lang="fr-FR" sz="9600" b="1" dirty="0"/>
              <a:t> </a:t>
            </a:r>
            <a:r>
              <a:rPr lang="fr-FR" sz="9600" b="1" dirty="0" err="1"/>
              <a:t>ity</a:t>
            </a:r>
            <a:endParaRPr lang="fr-FR" sz="9600" b="1" dirty="0"/>
          </a:p>
          <a:p>
            <a:pPr algn="ctr"/>
            <a:r>
              <a:rPr lang="fr-FR" sz="9600" b="1" dirty="0" err="1"/>
              <a:t>Efa</a:t>
            </a:r>
            <a:r>
              <a:rPr lang="fr-FR" sz="9600" b="1" dirty="0"/>
              <a:t> </a:t>
            </a:r>
            <a:r>
              <a:rPr lang="fr-FR" sz="9600" b="1" dirty="0" err="1"/>
              <a:t>karak'aina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/>
              <a:t>dia </a:t>
            </a:r>
            <a:r>
              <a:rPr lang="fr-FR" sz="9600" b="1" dirty="0" err="1"/>
              <a:t>hiova</a:t>
            </a:r>
            <a:r>
              <a:rPr lang="fr-FR" sz="9600" b="1" dirty="0"/>
              <a:t> </a:t>
            </a:r>
            <a:r>
              <a:rPr lang="fr-FR" sz="9600" b="1" dirty="0" err="1"/>
              <a:t>endrika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79907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CEE8464-5DBF-1913-AC62-CE339E82D11D}"/>
              </a:ext>
            </a:extLst>
          </p:cNvPr>
          <p:cNvSpPr txBox="1"/>
          <p:nvPr/>
        </p:nvSpPr>
        <p:spPr>
          <a:xfrm>
            <a:off x="745591" y="323553"/>
            <a:ext cx="1037726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Ary </a:t>
            </a:r>
            <a:r>
              <a:rPr lang="fr-FR" sz="9600" b="1" dirty="0" err="1"/>
              <a:t>izao</a:t>
            </a:r>
            <a:r>
              <a:rPr lang="fr-FR" sz="9600" b="1" dirty="0"/>
              <a:t> </a:t>
            </a:r>
            <a:r>
              <a:rPr lang="fr-FR" sz="9600" b="1" dirty="0" err="1"/>
              <a:t>valaky</a:t>
            </a:r>
            <a:r>
              <a:rPr lang="fr-FR" sz="9600" b="1" dirty="0"/>
              <a:t> </a:t>
            </a:r>
            <a:r>
              <a:rPr lang="fr-FR" sz="9600" b="1" dirty="0" err="1"/>
              <a:t>ny</a:t>
            </a:r>
            <a:r>
              <a:rPr lang="fr-FR" sz="9600" b="1" dirty="0"/>
              <a:t> </a:t>
            </a:r>
            <a:r>
              <a:rPr lang="fr-FR" sz="9600" b="1" dirty="0" err="1"/>
              <a:t>rendrarendrany</a:t>
            </a:r>
            <a:endParaRPr lang="fr-FR" sz="9600" b="1" dirty="0"/>
          </a:p>
          <a:p>
            <a:pPr algn="ctr"/>
            <a:r>
              <a:rPr lang="fr-FR" sz="9600" b="1" dirty="0"/>
              <a:t>Sy </a:t>
            </a:r>
            <a:r>
              <a:rPr lang="fr-FR" sz="9600" b="1" dirty="0" err="1"/>
              <a:t>totraky</a:t>
            </a:r>
            <a:r>
              <a:rPr lang="fr-FR" sz="9600" b="1" dirty="0"/>
              <a:t> </a:t>
            </a:r>
            <a:r>
              <a:rPr lang="fr-FR" sz="9600" b="1" dirty="0" err="1"/>
              <a:t>ny</a:t>
            </a:r>
            <a:r>
              <a:rPr lang="fr-FR" sz="9600" b="1" dirty="0"/>
              <a:t> </a:t>
            </a:r>
            <a:r>
              <a:rPr lang="fr-FR" sz="9600" b="1" dirty="0" err="1"/>
              <a:t>halotoana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73470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4FFFE2-52DA-0BE9-4CAC-FE673AEB0BCE}"/>
              </a:ext>
            </a:extLst>
          </p:cNvPr>
          <p:cNvSpPr txBox="1"/>
          <p:nvPr/>
        </p:nvSpPr>
        <p:spPr>
          <a:xfrm>
            <a:off x="0" y="21102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Amorony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aho!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avaozy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092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794B7FF-33E7-940E-1144-B062A2C2E46F}"/>
              </a:ext>
            </a:extLst>
          </p:cNvPr>
          <p:cNvSpPr txBox="1"/>
          <p:nvPr/>
        </p:nvSpPr>
        <p:spPr>
          <a:xfrm>
            <a:off x="0" y="337631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Firifiry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lasa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nanam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ho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levona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</a:t>
            </a:r>
          </a:p>
        </p:txBody>
      </p:sp>
    </p:spTree>
    <p:extLst>
      <p:ext uri="{BB962C8B-B14F-4D97-AF65-F5344CB8AC3E}">
        <p14:creationId xmlns:p14="http://schemas.microsoft.com/office/powerpoint/2010/main" val="20076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165C493-521A-690D-1DAB-87D253315406}"/>
              </a:ext>
            </a:extLst>
          </p:cNvPr>
          <p:cNvSpPr txBox="1"/>
          <p:nvPr/>
        </p:nvSpPr>
        <p:spPr>
          <a:xfrm>
            <a:off x="0" y="393897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Makato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mamin'ny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tsinjoko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fadiranovana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3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4FFFE2-52DA-0BE9-4CAC-FE673AEB0BCE}"/>
              </a:ext>
            </a:extLst>
          </p:cNvPr>
          <p:cNvSpPr txBox="1"/>
          <p:nvPr/>
        </p:nvSpPr>
        <p:spPr>
          <a:xfrm>
            <a:off x="0" y="21102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Amorony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aho!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avaozy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Fahizay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04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99BACCB-980D-09E9-F0DA-0EA7D5CB3D56}"/>
              </a:ext>
            </a:extLst>
          </p:cNvPr>
          <p:cNvSpPr txBox="1"/>
          <p:nvPr/>
        </p:nvSpPr>
        <p:spPr>
          <a:xfrm>
            <a:off x="0" y="295424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Iriko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fatratra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anatiko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3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3E9E8AB-8D4F-4823-7288-E8697284F410}"/>
              </a:ext>
            </a:extLst>
          </p:cNvPr>
          <p:cNvSpPr txBox="1"/>
          <p:nvPr/>
        </p:nvSpPr>
        <p:spPr>
          <a:xfrm>
            <a:off x="0" y="281357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Hahazoako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antoky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paradisanao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8844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Amorony fo madio aho!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Gaming</dc:creator>
  <cp:lastModifiedBy>Gaming</cp:lastModifiedBy>
  <cp:revision>3</cp:revision>
  <dcterms:created xsi:type="dcterms:W3CDTF">2024-06-09T03:55:30Z</dcterms:created>
  <dcterms:modified xsi:type="dcterms:W3CDTF">2024-06-09T08:55:59Z</dcterms:modified>
</cp:coreProperties>
</file>