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6" r:id="rId6"/>
    <p:sldId id="264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AF28F-B539-4368-0920-6D0F0C2C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F96D8-88D0-0023-24ED-1148329B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927B7-ECF3-1C42-7BA3-F69440E5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3AE0B-0F21-B9D3-3B5B-CFEC990C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A8EAE-08B4-251B-0F46-8FDF5E5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B93DC-A3FE-8273-2C90-67DF0C01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4EFD82-6429-3567-B562-F0E91D75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3B6F3-15FF-CEAA-2397-82E2902E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75708-5B31-67AD-3296-8645B03C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2318C-3646-325F-0B0A-8BE5AAE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34DE7E-5228-4803-524F-B2F92654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A05331-6B4C-CFFB-36EB-DA8089C8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48F3E-0831-5527-918A-4173DB85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ADEEE-60F1-420A-2540-6E0CB3A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C8115-7EA4-3167-1AAC-FC26331A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2BDC5-9883-8C39-F957-342DD7B0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4A7DA-8CDF-C544-64D8-F535B0B4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7C0D1-D580-9E65-4012-0C4D8EEF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550C2-9FB1-1D6F-FFC1-84CF0A83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66178-B51F-4CC0-E92E-8D9E5239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05684-6458-6A52-DCFF-B1CB85EA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151AFF-8C78-0CFF-7FB1-9739D909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9E37B-4783-DFCC-3395-E83F7705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48141-17ED-D10B-0B08-837A05A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8F128-FB1D-FE3C-013C-D8AC7344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5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A7F2-80DC-BC82-39C1-94F4EF80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4253A-35BB-23DD-8C6E-CC554BB6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598EA5-35E0-325F-DD56-E2CDA1C43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ABB97-D7D8-684F-9E3F-5DA492AB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257468-A09B-47CE-1E60-7B5179F5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B0E6F5-21D3-DF58-0B7D-41D6B21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62347-F661-A266-05FE-D344B983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32028-9989-1F1B-D9B8-32B89C18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B5CCE-9C3F-FA50-86CC-76B4396B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65FD44-D63F-D7BE-8BF4-5B78CDBE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E21714-AD44-2019-8F04-33C1878B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62B0EA-3037-55E5-14EB-8ECE8CF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FB2E9A-FE0A-B1C8-A35D-706DB1E8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62097-AEB7-FD3F-2780-AE5BFEB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2A3E5-EA9B-5AA2-C0EB-66FC624E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10849B-C9EA-CA5A-CA96-64A12E4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E33EFE-F70E-C924-E58F-325717BF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01B38-D42A-9A90-3C14-C22FF942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128757-094B-B298-7965-7353FBF4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0A3356-46A6-043E-6547-46C78082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715F4-32A2-912D-99D4-7571E663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4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FB9DB-1F4E-A8B6-A2D9-C3AD6C39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0AD9C-F8FD-AAF4-2D85-E566E7A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4705DC-1876-7226-FAD0-9186E6B0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6E3AEE-9058-851C-95EA-BB56FA8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691AE-2F5E-95AC-F9A6-9F34819F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D4DD1-7978-815D-1361-185277AF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9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D6819-E59E-97AC-248C-9F9DC5DA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E4FBCB-6BA3-7693-1BF1-26D1222D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0AF3BC-C636-3A86-3B91-61B9BC05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08332-3FB6-0CEC-9EF3-69D35F92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D4995-63AA-7E8A-44A8-B4E490A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BF2E6-67B9-345A-E0FD-A216F89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D4AB3-FDE0-2B3C-597E-8EBA9F77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62A21-1CD2-287D-7512-1A80FAF1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3073F6-E6AE-5BCF-F322-D567E701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CFE6-0094-4969-BCD9-6F4469613789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F210D-BB05-E7AD-FFDF-282ACCDDC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CD17B-C99E-67A9-A0BD-8C4628241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3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8C7F0-EC28-AA1C-40C2-61BB19F89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HIRA FIDIRANA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AA25E-E0D2-AE94-2831-51B38981F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Paska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1278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434FA75-0278-F344-E7B3-EE707A5464B4}"/>
              </a:ext>
            </a:extLst>
          </p:cNvPr>
          <p:cNvSpPr txBox="1"/>
          <p:nvPr/>
        </p:nvSpPr>
        <p:spPr>
          <a:xfrm>
            <a:off x="515818" y="328245"/>
            <a:ext cx="111838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1.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Andriamanitra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ô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Midera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D6DD-AA95-33D7-6E45-EF99EE12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7406E07-1399-6409-6F56-5714FA494E5B}"/>
              </a:ext>
            </a:extLst>
          </p:cNvPr>
          <p:cNvSpPr txBox="1"/>
          <p:nvPr/>
        </p:nvSpPr>
        <p:spPr>
          <a:xfrm>
            <a:off x="-1" y="1172310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551A7-CB99-C30A-193C-3887245DEA93}"/>
              </a:ext>
            </a:extLst>
          </p:cNvPr>
          <p:cNvSpPr txBox="1"/>
          <p:nvPr/>
        </p:nvSpPr>
        <p:spPr>
          <a:xfrm>
            <a:off x="93786" y="422028"/>
            <a:ext cx="1200443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2.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Tompo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ô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Midera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6779-9188-1330-2D0B-3A25190B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6FFCAA6-F0C3-40E4-DC68-AAF3C57CCEF9}"/>
              </a:ext>
            </a:extLst>
          </p:cNvPr>
          <p:cNvSpPr txBox="1"/>
          <p:nvPr/>
        </p:nvSpPr>
        <p:spPr>
          <a:xfrm>
            <a:off x="-1" y="1172310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2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31965-A700-1C74-8EF5-DC0E15A15D8F}"/>
              </a:ext>
            </a:extLst>
          </p:cNvPr>
          <p:cNvSpPr txBox="1"/>
          <p:nvPr/>
        </p:nvSpPr>
        <p:spPr>
          <a:xfrm>
            <a:off x="0" y="428178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defRPr>
            </a:lvl1pPr>
          </a:lstStyle>
          <a:p>
            <a:r>
              <a:rPr lang="fr-FR" dirty="0"/>
              <a:t>3. </a:t>
            </a:r>
            <a:r>
              <a:rPr lang="fr-FR" dirty="0" err="1"/>
              <a:t>Fanahy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ô</a:t>
            </a:r>
            <a:r>
              <a:rPr lang="fr-FR" dirty="0"/>
              <a:t>   </a:t>
            </a:r>
          </a:p>
          <a:p>
            <a:r>
              <a:rPr lang="fr-FR" dirty="0" err="1"/>
              <a:t>Midera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   </a:t>
            </a:r>
          </a:p>
          <a:p>
            <a:r>
              <a:rPr lang="fr-FR" dirty="0" err="1"/>
              <a:t>Asandratray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anaranao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58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F1AA7-C1CA-FBCD-40B1-6119D77D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0AC4681-AFBC-D459-90FE-13965C17A44A}"/>
              </a:ext>
            </a:extLst>
          </p:cNvPr>
          <p:cNvSpPr txBox="1"/>
          <p:nvPr/>
        </p:nvSpPr>
        <p:spPr>
          <a:xfrm>
            <a:off x="-1" y="1172310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B473E27-2775-9270-573C-FA79DAFCB2BC}"/>
              </a:ext>
            </a:extLst>
          </p:cNvPr>
          <p:cNvSpPr txBox="1"/>
          <p:nvPr/>
        </p:nvSpPr>
        <p:spPr>
          <a:xfrm>
            <a:off x="0" y="257906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defRPr>
            </a:lvl1pPr>
          </a:lstStyle>
          <a:p>
            <a:r>
              <a:rPr lang="fr-FR" dirty="0"/>
              <a:t>4. Ry </a:t>
            </a:r>
            <a:r>
              <a:rPr lang="fr-FR" dirty="0" err="1"/>
              <a:t>telo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iray</a:t>
            </a:r>
            <a:r>
              <a:rPr lang="fr-FR" dirty="0"/>
              <a:t>    </a:t>
            </a:r>
          </a:p>
          <a:p>
            <a:r>
              <a:rPr lang="fr-FR" dirty="0"/>
              <a:t>Ray </a:t>
            </a:r>
            <a:r>
              <a:rPr lang="fr-FR" dirty="0" err="1"/>
              <a:t>Zanaka</a:t>
            </a:r>
            <a:r>
              <a:rPr lang="fr-FR" dirty="0"/>
              <a:t> </a:t>
            </a:r>
            <a:r>
              <a:rPr lang="fr-FR" dirty="0" err="1"/>
              <a:t>Fanahy</a:t>
            </a:r>
            <a:r>
              <a:rPr lang="fr-FR" dirty="0"/>
              <a:t>    </a:t>
            </a:r>
            <a:r>
              <a:rPr lang="fr-FR" dirty="0" err="1"/>
              <a:t>Asandratray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anaranao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3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BA9E-D9B7-4002-50EC-97F8FACAE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4D3D042-E14C-0141-8596-C7FA45EA8B45}"/>
              </a:ext>
            </a:extLst>
          </p:cNvPr>
          <p:cNvSpPr txBox="1"/>
          <p:nvPr/>
        </p:nvSpPr>
        <p:spPr>
          <a:xfrm>
            <a:off x="-1" y="1172310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13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73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Perpetua</vt:lpstr>
      <vt:lpstr>Thème Office</vt:lpstr>
      <vt:lpstr>HIRA FIDIRANA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FIDIRANA </dc:title>
  <dc:creator>Gaming</dc:creator>
  <cp:lastModifiedBy>Gaming</cp:lastModifiedBy>
  <cp:revision>7</cp:revision>
  <dcterms:created xsi:type="dcterms:W3CDTF">2024-03-30T19:08:34Z</dcterms:created>
  <dcterms:modified xsi:type="dcterms:W3CDTF">2024-03-31T06:46:02Z</dcterms:modified>
</cp:coreProperties>
</file>