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E77F5A-6BB1-ECF9-EC58-C32E6FE48C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9A8734D-6A9E-6BAC-FCDA-EFF70F516B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41E9AF-11BD-3C4D-04F2-5C2BD0D58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BC72-5998-4B28-B41A-9B7A3526053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9A812A-04E7-C3BC-5E2C-75307D3F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9DCE09-0D71-CA58-F807-0C2A789F2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2A28-DA7D-419D-9178-007D171D3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7954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5F95A-A331-6C78-437D-AB69D70C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AA9C756-1AFB-2C64-5BA1-F7F5F36F3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9CE76D-A2C7-338D-BF9F-8E6DDAB02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BC72-5998-4B28-B41A-9B7A3526053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E9A79E-B973-F606-C3F3-2C52B0C1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1BCA4A-2922-D18C-2D46-8ECEC8189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2A28-DA7D-419D-9178-007D171D3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67036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737F2A0-D003-396E-C2D3-544CFE798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85F3D9A-77D8-EE0D-F22F-971EBC6155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30AEA2-4E42-01A9-5425-F1AD38C1C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BC72-5998-4B28-B41A-9B7A3526053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9017DD9-5796-4B5E-5EDC-78AAFE65A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40BF21E-381C-EC68-DC4F-02DA3473F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2A28-DA7D-419D-9178-007D171D3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5326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4EC21-BC36-3E32-E426-8A40A497E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ECAD06-184D-9BD9-1C83-624F8A11D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4D07D6-BBBD-F131-E69C-12681A8BB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BC72-5998-4B28-B41A-9B7A3526053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2A31906-CBD0-ED91-43DF-91DDD56D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867D3A-E907-F9FB-B845-9322A168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2A28-DA7D-419D-9178-007D171D3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0925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6381E6-C805-658F-9311-357E5483C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53F1C3C-867B-960A-3AA8-C1707BCF1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82191A2-E738-7C92-57B1-DF8A84C0C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BC72-5998-4B28-B41A-9B7A3526053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A645D3-5A40-C0E4-71B3-7D1A0F92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BF6F61-0259-8B9E-1791-90AF5D10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2A28-DA7D-419D-9178-007D171D3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326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F8D611-AB05-48F0-A9B1-C69E552AF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B90937-FB87-B701-FF5E-7FF8C55063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26AE100-994F-926A-89DA-B6552C658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0B9D91-D561-F1BF-AF3A-659368F16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BC72-5998-4B28-B41A-9B7A3526053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3F96264-482E-8161-56CE-251813FC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B48018-F5A9-287A-73F4-92D7BB380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2A28-DA7D-419D-9178-007D171D3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1946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C391F8-9086-DA26-61A5-E97797AD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4384857-6DED-0196-0459-7B7943D29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A83987F-B032-FDF4-ED55-8323FB4AA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97DCFE2-D1B0-DFE7-A8D4-78324757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3BEEA29-A432-D01C-D461-C3E84FF7E3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999EC9-5AE8-1903-9066-591307B57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BC72-5998-4B28-B41A-9B7A3526053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A433D21-685E-27F6-9221-37375392B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EC78D9D-6413-F93C-6C93-BF2BA28F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2A28-DA7D-419D-9178-007D171D3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2800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DF2C7-E5F8-C76B-7AE3-071BAFED5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709E949-17A1-49B8-0BE2-0D0F7E3F8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BC72-5998-4B28-B41A-9B7A3526053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79B69D-A955-90F9-4BDD-9F916AF8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10F4B0-4B4A-2B97-B54C-CFF6141C3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2A28-DA7D-419D-9178-007D171D3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2741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57D576A-A4B3-C4C8-4A7C-9B5B47AB8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BC72-5998-4B28-B41A-9B7A3526053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7E85A6-3553-8CC5-FA53-21D6902BA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6B5E69F-E63D-D134-DFCD-30AE21281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2A28-DA7D-419D-9178-007D171D3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06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EBE0ED-EA49-E4F6-855C-82662C7B8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AC243CC-2A26-FAE9-D40F-E53047AEA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91ABD4-95B0-9723-F6DF-A1D283481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CF6D02-DC3C-9937-AA41-C7F7C45E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BC72-5998-4B28-B41A-9B7A3526053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53AAC97-7E7A-50A1-ED0D-04187D3DB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CB1E6C5-4F53-F247-D346-F0E70BCF4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2A28-DA7D-419D-9178-007D171D3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852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F8C202-3C8D-B51C-02CC-301A6101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FB8FF98-B7BA-9747-7679-0331A82DD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874E8F-6486-3492-616B-3C0BC0F4B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FD778E-266C-5454-5860-66E921F94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BC72-5998-4B28-B41A-9B7A3526053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3A898B7-CF48-C600-C51B-650883AA8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F39C97-A089-2862-6967-9F812C6F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E2A28-DA7D-419D-9178-007D171D3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535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77B92F7-547F-FAC1-D431-6EFFFF83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01A32D-2027-5508-364C-352803B3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DB9C59-D0B4-8A15-FC10-02E5A28072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53BC72-5998-4B28-B41A-9B7A35260532}" type="datetimeFigureOut">
              <a:rPr lang="fr-FR" smtClean="0"/>
              <a:t>09/06/2024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EA6BB1-ACAC-524D-5CD2-12128ABF3B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8F991-5D2C-9E99-AA95-BC0B1395B2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E2A28-DA7D-419D-9178-007D171D366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690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BED361-536D-44B5-B737-E22F9FDA35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Ny </a:t>
            </a:r>
            <a:r>
              <a:rPr lang="fr-FR" dirty="0" err="1"/>
              <a:t>vavaka</a:t>
            </a:r>
            <a:r>
              <a:rPr lang="fr-FR" dirty="0"/>
              <a:t>,</a:t>
            </a:r>
            <a:br>
              <a:rPr lang="fr-FR" dirty="0"/>
            </a:br>
            <a:r>
              <a:rPr lang="fr-FR" dirty="0" err="1"/>
              <a:t>Manova</a:t>
            </a:r>
            <a:r>
              <a:rPr lang="fr-FR" dirty="0"/>
              <a:t> </a:t>
            </a:r>
            <a:r>
              <a:rPr lang="fr-FR" dirty="0" err="1"/>
              <a:t>zavatra</a:t>
            </a:r>
            <a:r>
              <a:rPr lang="fr-FR" dirty="0"/>
              <a:t>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47AF588-0A88-8649-1001-76CEA95FE5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622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73457B88-FDF7-809D-ABA0-2E5992184D12}"/>
              </a:ext>
            </a:extLst>
          </p:cNvPr>
          <p:cNvSpPr txBox="1"/>
          <p:nvPr/>
        </p:nvSpPr>
        <p:spPr>
          <a:xfrm>
            <a:off x="267289" y="56273"/>
            <a:ext cx="11718388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200" b="1" dirty="0"/>
              <a:t>1 Ny </a:t>
            </a:r>
            <a:r>
              <a:rPr lang="fr-FR" sz="7200" b="1" dirty="0" err="1"/>
              <a:t>aizim-pito</a:t>
            </a:r>
            <a:r>
              <a:rPr lang="fr-FR" sz="7200" b="1" dirty="0"/>
              <a:t> </a:t>
            </a:r>
            <a:r>
              <a:rPr lang="fr-FR" sz="7200" b="1" dirty="0" err="1"/>
              <a:t>manorana</a:t>
            </a:r>
            <a:r>
              <a:rPr lang="fr-FR" sz="7200" b="1" dirty="0"/>
              <a:t> </a:t>
            </a:r>
            <a:r>
              <a:rPr lang="fr-FR" sz="7200" b="1" dirty="0" err="1"/>
              <a:t>anao</a:t>
            </a:r>
            <a:endParaRPr lang="fr-FR" sz="7200" b="1" dirty="0"/>
          </a:p>
          <a:p>
            <a:pPr algn="ctr"/>
            <a:r>
              <a:rPr lang="fr-FR" sz="7200" b="1" dirty="0" err="1"/>
              <a:t>Raha</a:t>
            </a:r>
            <a:r>
              <a:rPr lang="fr-FR" sz="7200" b="1" dirty="0"/>
              <a:t> </a:t>
            </a:r>
            <a:r>
              <a:rPr lang="fr-FR" sz="7200" b="1" dirty="0" err="1"/>
              <a:t>misy</a:t>
            </a:r>
            <a:r>
              <a:rPr lang="fr-FR" sz="7200" b="1" dirty="0"/>
              <a:t> </a:t>
            </a:r>
            <a:r>
              <a:rPr lang="fr-FR" sz="7200" b="1" dirty="0" err="1"/>
              <a:t>loza</a:t>
            </a:r>
            <a:r>
              <a:rPr lang="fr-FR" sz="7200" b="1" dirty="0"/>
              <a:t> </a:t>
            </a:r>
            <a:r>
              <a:rPr lang="fr-FR" sz="7200" b="1" dirty="0" err="1"/>
              <a:t>tsy</a:t>
            </a:r>
            <a:r>
              <a:rPr lang="fr-FR" sz="7200" b="1" dirty="0"/>
              <a:t> </a:t>
            </a:r>
            <a:r>
              <a:rPr lang="fr-FR" sz="7200" b="1" dirty="0" err="1"/>
              <a:t>nampozina</a:t>
            </a:r>
            <a:endParaRPr lang="fr-FR" sz="7200" b="1" dirty="0"/>
          </a:p>
          <a:p>
            <a:pPr algn="ctr"/>
            <a:r>
              <a:rPr lang="fr-FR" sz="7200" b="1" dirty="0" err="1"/>
              <a:t>Mino</a:t>
            </a:r>
            <a:r>
              <a:rPr lang="fr-FR" sz="7200" b="1" dirty="0"/>
              <a:t> aho </a:t>
            </a:r>
            <a:r>
              <a:rPr lang="fr-FR" sz="7200" b="1" dirty="0" err="1"/>
              <a:t>Tompo</a:t>
            </a:r>
            <a:r>
              <a:rPr lang="fr-FR" sz="7200" b="1" dirty="0"/>
              <a:t> ô!</a:t>
            </a:r>
          </a:p>
          <a:p>
            <a:pPr algn="ctr"/>
            <a:r>
              <a:rPr lang="fr-FR" sz="7200" b="1" dirty="0"/>
              <a:t>Fa </a:t>
            </a:r>
            <a:r>
              <a:rPr lang="fr-FR" sz="7200" b="1" dirty="0" err="1"/>
              <a:t>ny</a:t>
            </a:r>
            <a:r>
              <a:rPr lang="fr-FR" sz="7200" b="1" dirty="0"/>
              <a:t> </a:t>
            </a:r>
            <a:r>
              <a:rPr lang="fr-FR" sz="7200" b="1" dirty="0" err="1"/>
              <a:t>vavaka</a:t>
            </a:r>
            <a:r>
              <a:rPr lang="fr-FR" sz="7200" b="1" dirty="0"/>
              <a:t> no </a:t>
            </a:r>
            <a:r>
              <a:rPr lang="fr-FR" sz="7200" b="1" dirty="0" err="1"/>
              <a:t>manova</a:t>
            </a:r>
            <a:r>
              <a:rPr lang="fr-FR" sz="7200" b="1" dirty="0"/>
              <a:t> </a:t>
            </a:r>
            <a:r>
              <a:rPr lang="fr-FR" sz="7200" b="1" dirty="0" err="1"/>
              <a:t>zavatra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121828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33CA3FC-31D2-3B6C-DFEE-73FB04103C89}"/>
              </a:ext>
            </a:extLst>
          </p:cNvPr>
          <p:cNvSpPr txBox="1"/>
          <p:nvPr/>
        </p:nvSpPr>
        <p:spPr>
          <a:xfrm>
            <a:off x="0" y="267286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vavaka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Manova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zavatra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ratsy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mivavaha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</a:t>
            </a:r>
          </a:p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vavaka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manova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zavatra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61466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B3C331DB-8F68-61E7-6D87-4CFE0A866B63}"/>
              </a:ext>
            </a:extLst>
          </p:cNvPr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200" b="1" dirty="0"/>
              <a:t>2 Ka </a:t>
            </a:r>
            <a:r>
              <a:rPr lang="fr-FR" sz="7200" b="1" dirty="0" err="1"/>
              <a:t>mivavaha</a:t>
            </a:r>
            <a:r>
              <a:rPr lang="fr-FR" sz="7200" b="1" dirty="0"/>
              <a:t> ho </a:t>
            </a:r>
            <a:r>
              <a:rPr lang="fr-FR" sz="7200" b="1" dirty="0" err="1"/>
              <a:t>an'ireo</a:t>
            </a:r>
            <a:r>
              <a:rPr lang="fr-FR" sz="7200" b="1" dirty="0"/>
              <a:t> </a:t>
            </a:r>
            <a:r>
              <a:rPr lang="fr-FR" sz="7200" b="1" dirty="0" err="1"/>
              <a:t>izay</a:t>
            </a:r>
            <a:r>
              <a:rPr lang="fr-FR" sz="7200" b="1" dirty="0"/>
              <a:t> </a:t>
            </a:r>
            <a:r>
              <a:rPr lang="fr-FR" sz="7200" b="1" dirty="0" err="1"/>
              <a:t>very</a:t>
            </a:r>
            <a:endParaRPr lang="fr-FR" sz="7200" b="1" dirty="0"/>
          </a:p>
          <a:p>
            <a:pPr algn="ctr"/>
            <a:r>
              <a:rPr lang="fr-FR" sz="7200" b="1" dirty="0" err="1"/>
              <a:t>Soloy</a:t>
            </a:r>
            <a:r>
              <a:rPr lang="fr-FR" sz="7200" b="1" dirty="0"/>
              <a:t> </a:t>
            </a:r>
            <a:r>
              <a:rPr lang="fr-FR" sz="7200" b="1" dirty="0" err="1"/>
              <a:t>hira</a:t>
            </a:r>
            <a:r>
              <a:rPr lang="fr-FR" sz="7200" b="1" dirty="0"/>
              <a:t> </a:t>
            </a:r>
            <a:r>
              <a:rPr lang="fr-FR" sz="7200" b="1" dirty="0" err="1"/>
              <a:t>ny</a:t>
            </a:r>
            <a:r>
              <a:rPr lang="fr-FR" sz="7200" b="1" dirty="0"/>
              <a:t> </a:t>
            </a:r>
            <a:r>
              <a:rPr lang="fr-FR" sz="7200" b="1" dirty="0" err="1"/>
              <a:t>sentonao</a:t>
            </a:r>
            <a:endParaRPr lang="fr-FR" sz="7200" b="1" dirty="0"/>
          </a:p>
          <a:p>
            <a:pPr algn="ctr"/>
            <a:r>
              <a:rPr lang="fr-FR" sz="7200" b="1" dirty="0"/>
              <a:t>Ka </a:t>
            </a:r>
            <a:r>
              <a:rPr lang="fr-FR" sz="7200" b="1" dirty="0" err="1"/>
              <a:t>mivavaha</a:t>
            </a:r>
            <a:r>
              <a:rPr lang="fr-FR" sz="7200" b="1" dirty="0"/>
              <a:t> </a:t>
            </a:r>
          </a:p>
          <a:p>
            <a:pPr algn="ctr"/>
            <a:r>
              <a:rPr lang="fr-FR" sz="7200" b="1" dirty="0"/>
              <a:t>Fa </a:t>
            </a:r>
            <a:r>
              <a:rPr lang="fr-FR" sz="7200" b="1" dirty="0" err="1"/>
              <a:t>ny</a:t>
            </a:r>
            <a:r>
              <a:rPr lang="fr-FR" sz="7200" b="1" dirty="0"/>
              <a:t> </a:t>
            </a:r>
            <a:r>
              <a:rPr lang="fr-FR" sz="7200" b="1" dirty="0" err="1"/>
              <a:t>vavaka</a:t>
            </a:r>
            <a:r>
              <a:rPr lang="fr-FR" sz="7200" b="1" dirty="0"/>
              <a:t> no </a:t>
            </a:r>
            <a:r>
              <a:rPr lang="fr-FR" sz="7200" b="1" dirty="0" err="1"/>
              <a:t>manova</a:t>
            </a:r>
            <a:r>
              <a:rPr lang="fr-FR" sz="7200" b="1" dirty="0"/>
              <a:t> </a:t>
            </a:r>
            <a:r>
              <a:rPr lang="fr-FR" sz="7200" b="1" dirty="0" err="1"/>
              <a:t>zavatra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783981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33CA3FC-31D2-3B6C-DFEE-73FB04103C89}"/>
              </a:ext>
            </a:extLst>
          </p:cNvPr>
          <p:cNvSpPr txBox="1"/>
          <p:nvPr/>
        </p:nvSpPr>
        <p:spPr>
          <a:xfrm>
            <a:off x="0" y="23915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vavaka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Manova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zavatra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ratsy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mivavaha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</a:t>
            </a:r>
          </a:p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vavaka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manova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zavatra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7200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F800777-BCD8-361D-ACE3-20BDC4F4BEC2}"/>
              </a:ext>
            </a:extLst>
          </p:cNvPr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fiadanana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vavaka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an'izay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azon'ny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adim-piainana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ô!</a:t>
            </a: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vavaka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manova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zavatra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0174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33CA3FC-31D2-3B6C-DFEE-73FB04103C89}"/>
              </a:ext>
            </a:extLst>
          </p:cNvPr>
          <p:cNvSpPr txBox="1"/>
          <p:nvPr/>
        </p:nvSpPr>
        <p:spPr>
          <a:xfrm>
            <a:off x="0" y="323558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vavaka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Manova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zavatra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ratsy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mivavaha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aho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ô</a:t>
            </a:r>
          </a:p>
          <a:p>
            <a:pPr algn="ctr"/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vavaka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manova</a:t>
            </a:r>
            <a:r>
              <a:rPr lang="fr-FR" sz="6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zavatra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9461607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145</Words>
  <Application>Microsoft Office PowerPoint</Application>
  <PresentationFormat>Grand écran</PresentationFormat>
  <Paragraphs>31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Ny vavaka, Manova zavatra!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Gaming</dc:creator>
  <cp:lastModifiedBy>Gaming</cp:lastModifiedBy>
  <cp:revision>3</cp:revision>
  <dcterms:created xsi:type="dcterms:W3CDTF">2024-06-09T04:03:55Z</dcterms:created>
  <dcterms:modified xsi:type="dcterms:W3CDTF">2024-06-09T09:09:52Z</dcterms:modified>
</cp:coreProperties>
</file>