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2" r:id="rId1"/>
  </p:sldMasterIdLst>
  <p:sldIdLst>
    <p:sldId id="256" r:id="rId2"/>
    <p:sldId id="303" r:id="rId3"/>
    <p:sldId id="304" r:id="rId4"/>
    <p:sldId id="308" r:id="rId5"/>
    <p:sldId id="307" r:id="rId6"/>
    <p:sldId id="306" r:id="rId7"/>
    <p:sldId id="305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 varScale="1">
        <p:scale>
          <a:sx n="90" d="100"/>
          <a:sy n="90" d="100"/>
        </p:scale>
        <p:origin x="654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DEFFEF-9B2D-4D9B-8288-64C18B290898}" type="datetimeFigureOut">
              <a:rPr lang="fr-FR" smtClean="0"/>
              <a:pPr>
                <a:defRPr/>
              </a:pPr>
              <a:t>09/07/2023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AB84D3-9999-479D-A39D-00EA8C579F5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134287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9243A0-C5B4-4859-8B3D-26E4438F0EF7}" type="datetimeFigureOut">
              <a:rPr lang="fr-FR" smtClean="0"/>
              <a:pPr>
                <a:defRPr/>
              </a:pPr>
              <a:t>09/07/2023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974A4-6281-425D-9B80-E169084BFFD4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38000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100F9-567F-4291-89B5-2A524DFFDDDA}" type="datetimeFigureOut">
              <a:rPr lang="fr-FR" smtClean="0"/>
              <a:pPr>
                <a:defRPr/>
              </a:pPr>
              <a:t>09/07/2023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79801-377B-426B-AD43-6D46B17C2FD4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32612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9C4A2-D659-4867-8D59-66A431EA8F5B}" type="datetimeFigureOut">
              <a:rPr lang="fr-FR" smtClean="0"/>
              <a:pPr>
                <a:defRPr/>
              </a:pPr>
              <a:t>09/07/2023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A4626C-DBE3-4BFE-B8ED-D20E8FCD1E2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93134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CFCB07-115D-47DA-9CF5-D6CBC8635399}" type="datetimeFigureOut">
              <a:rPr lang="fr-FR" smtClean="0"/>
              <a:pPr>
                <a:defRPr/>
              </a:pPr>
              <a:t>09/07/2023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C18E05-63E8-491C-A75B-7A8525094622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350980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A13105-A7B3-4AB2-9830-12BEE6CF23E6}" type="datetimeFigureOut">
              <a:rPr lang="fr-FR" smtClean="0"/>
              <a:pPr>
                <a:defRPr/>
              </a:pPr>
              <a:t>09/07/2023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6EC21-259F-4B38-A444-2C0777B93616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108861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DE7C8-60A9-4822-BB41-57D9A1620C9A}" type="datetimeFigureOut">
              <a:rPr lang="fr-FR" smtClean="0"/>
              <a:pPr>
                <a:defRPr/>
              </a:pPr>
              <a:t>09/07/2023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C1C05-539B-417F-9453-698E3341059F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19393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E19C91-EA85-48C4-AE74-8598AF16907D}" type="datetimeFigureOut">
              <a:rPr lang="fr-FR" smtClean="0"/>
              <a:pPr>
                <a:defRPr/>
              </a:pPr>
              <a:t>09/07/2023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AC444-1AFE-40DE-96CA-90BACD3A08F0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048572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ECD61A-079B-407B-94D7-3A711613E0F1}" type="datetimeFigureOut">
              <a:rPr lang="fr-FR" smtClean="0"/>
              <a:pPr>
                <a:defRPr/>
              </a:pPr>
              <a:t>09/07/2023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25237B-D723-41A3-AE69-AD35BB8DC65B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453678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04885F-388D-4027-ADFB-F3F21DD35B89}" type="datetimeFigureOut">
              <a:rPr lang="fr-FR" smtClean="0"/>
              <a:pPr>
                <a:defRPr/>
              </a:pPr>
              <a:t>09/07/2023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38F80-7490-4FD1-8D45-B7BFBF3A2BB0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69816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2668CC-5442-4277-B581-75A775FD0FA3}" type="datetimeFigureOut">
              <a:rPr lang="fr-FR" smtClean="0"/>
              <a:pPr>
                <a:defRPr/>
              </a:pPr>
              <a:t>09/07/2023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92801E-2721-4F8A-ADC3-21D41CC8E2F7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468414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49D54A-338C-4804-8C54-241266B0F197}" type="datetimeFigureOut">
              <a:rPr lang="fr-FR" smtClean="0"/>
              <a:pPr>
                <a:defRPr/>
              </a:pPr>
              <a:t>09/07/2023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9CFA2F-C8BC-4CBD-B3BE-289E1EBD158D}" type="slidenum">
              <a:rPr lang="fr-FR" smtClean="0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2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dissolv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13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175</a:t>
            </a:r>
            <a:br>
              <a:rPr lang="fr-FR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Avia</a:t>
            </a:r>
            <a:r>
              <a:rPr lang="en-GB" sz="54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i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5400" i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</a:t>
            </a:r>
            <a:endParaRPr lang="fr-FR" sz="5400" i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95486"/>
            <a:ext cx="9144000" cy="4875609"/>
          </a:xfrm>
        </p:spPr>
        <p:txBody>
          <a:bodyPr rtlCol="0" anchor="t">
            <a:noAutofit/>
          </a:bodyPr>
          <a:lstStyle/>
          <a:p>
            <a:pPr algn="ctr">
              <a:defRPr/>
            </a:pPr>
            <a:r>
              <a:rPr lang="en-GB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Avia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ô,</a:t>
            </a:r>
            <a:b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Masina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</a:t>
            </a:r>
            <a:b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Midina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eto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aminay</a:t>
            </a:r>
            <a:b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Hitari-dàlana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88429"/>
            <a:ext cx="9144000" cy="4875609"/>
          </a:xfrm>
        </p:spPr>
        <p:txBody>
          <a:bodyPr rtlCol="0" anchor="t">
            <a:noAutofit/>
          </a:bodyPr>
          <a:lstStyle/>
          <a:p>
            <a:pPr algn="ctr">
              <a:defRPr/>
            </a:pPr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Fa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diso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làlana</a:t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ory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sainay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maizina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fonay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ratsy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529" y="123478"/>
            <a:ext cx="9144000" cy="4102347"/>
          </a:xfrm>
        </p:spPr>
        <p:txBody>
          <a:bodyPr rtlCol="0" anchor="t">
            <a:noAutofit/>
          </a:bodyPr>
          <a:lstStyle/>
          <a:p>
            <a:pPr algn="ctr">
              <a:defRPr/>
            </a:pPr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Midina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Hianao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Mpanazava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Hanaisotra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maizina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Atý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anatinay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7891"/>
            <a:ext cx="9144000" cy="4875609"/>
          </a:xfrm>
        </p:spPr>
        <p:txBody>
          <a:bodyPr rtlCol="0" anchor="t">
            <a:noAutofit/>
          </a:bodyPr>
          <a:lstStyle/>
          <a:p>
            <a:pPr algn="ctr">
              <a:defRPr/>
            </a:pPr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Avia,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Mpananatra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ô!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Mombà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Ampahatsiarovinao</a:t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mahasoa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32445"/>
            <a:ext cx="9144000" cy="4875609"/>
          </a:xfrm>
        </p:spPr>
        <p:txBody>
          <a:bodyPr rtlCol="0" anchor="t">
            <a:noAutofit/>
          </a:bodyPr>
          <a:lstStyle/>
          <a:p>
            <a:pPr algn="ctr">
              <a:defRPr/>
            </a:pPr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5-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Mpampianatr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ô!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Ampionao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aoka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marina</a:t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ianaranay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6-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Mitomoera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atý</a:t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Anatin’ny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fonay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indrindra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angatahinay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</a:p>
        </p:txBody>
      </p:sp>
    </p:spTree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113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Thème Office</vt:lpstr>
      <vt:lpstr>175 Avia, Fanahy ô</vt:lpstr>
      <vt:lpstr>1- Avia, Fanahy ô, Fanahy Masina ô ! Midina eto aminay Hitari-dàlana !</vt:lpstr>
      <vt:lpstr>2- Fa diso làlana Ka ory izahay ; Ny sainay dia maizina, Ny fonay ratsy koa</vt:lpstr>
      <vt:lpstr>3- Midina Hianao, Ry Mpanazava anay, Hanaisotra ny maizina, Atý anatinay !</vt:lpstr>
      <vt:lpstr>4-Avia, Mpananatra ô! Mombà anay tokoa ; Ampahatsiarovinao Ny teny mahasoa.</vt:lpstr>
      <vt:lpstr>5-Ry Mpampianatra ô! Ampionao izahay, Ka aoka re ho marina Izay ianaranay !</vt:lpstr>
      <vt:lpstr>6- Mitomoera atý Anatin’ny fonay ; Izany indrindra, ry Tompo, No angatahinay !</vt:lpstr>
    </vt:vector>
  </TitlesOfParts>
  <Company>SRL_Crea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Gaming</cp:lastModifiedBy>
  <cp:revision>129</cp:revision>
  <dcterms:created xsi:type="dcterms:W3CDTF">2012-04-07T05:45:53Z</dcterms:created>
  <dcterms:modified xsi:type="dcterms:W3CDTF">2023-07-09T07:35:34Z</dcterms:modified>
</cp:coreProperties>
</file>