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8" r:id="rId5"/>
    <p:sldId id="269" r:id="rId6"/>
    <p:sldId id="264" r:id="rId7"/>
    <p:sldId id="270" r:id="rId8"/>
    <p:sldId id="265" r:id="rId9"/>
    <p:sldId id="271" r:id="rId10"/>
    <p:sldId id="266" r:id="rId11"/>
    <p:sldId id="272" r:id="rId12"/>
    <p:sldId id="267" r:id="rId13"/>
    <p:sldId id="273" r:id="rId14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16/07/2023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5853" y="3321849"/>
            <a:ext cx="6814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/>
              <a:t>Enga</a:t>
            </a:r>
            <a:r>
              <a:rPr lang="fr-FR" sz="4000" b="1" dirty="0"/>
              <a:t> </a:t>
            </a:r>
            <a:r>
              <a:rPr lang="fr-FR" sz="4000" b="1" dirty="0" err="1"/>
              <a:t>anie</a:t>
            </a:r>
            <a:r>
              <a:rPr lang="fr-FR" sz="4000" b="1" dirty="0"/>
              <a:t> ka </a:t>
            </a:r>
            <a:r>
              <a:rPr lang="fr-FR" sz="4000" b="1" dirty="0" err="1"/>
              <a:t>homba</a:t>
            </a:r>
            <a:r>
              <a:rPr lang="fr-FR" sz="4000" b="1" dirty="0"/>
              <a:t> </a:t>
            </a:r>
            <a:r>
              <a:rPr lang="fr-FR" sz="4000" b="1" dirty="0" err="1"/>
              <a:t>anao</a:t>
            </a:r>
            <a:r>
              <a:rPr lang="fr-FR" sz="4000" b="1" dirty="0"/>
              <a:t> </a:t>
            </a:r>
            <a:r>
              <a:rPr lang="fr-FR" sz="4000" b="1" dirty="0" err="1"/>
              <a:t>Jeso</a:t>
            </a:r>
            <a:r>
              <a:rPr lang="fr-FR" sz="4000" b="1" dirty="0"/>
              <a:t>!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2143108" y="1982387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/>
              <a:t>731</a:t>
            </a:r>
            <a:endParaRPr lang="fr-FR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9850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/>
              <a:t>5. Raho hilaozana ny havana, </a:t>
            </a:r>
          </a:p>
          <a:p>
            <a:pPr algn="ctr"/>
            <a:r>
              <a:rPr lang="fr-FR" sz="5400" b="1" dirty="0" err="1"/>
              <a:t>Sady</a:t>
            </a:r>
            <a:r>
              <a:rPr lang="fr-FR" sz="5400" b="1" dirty="0"/>
              <a:t> </a:t>
            </a:r>
            <a:r>
              <a:rPr lang="fr-FR" sz="5400" b="1" dirty="0" err="1"/>
              <a:t>mainty</a:t>
            </a:r>
            <a:r>
              <a:rPr lang="fr-FR" sz="5400" b="1" dirty="0"/>
              <a:t> </a:t>
            </a:r>
            <a:r>
              <a:rPr lang="fr-FR" sz="5400" b="1" dirty="0" err="1"/>
              <a:t>koa</a:t>
            </a:r>
            <a:r>
              <a:rPr lang="fr-FR" sz="5400" b="1" dirty="0"/>
              <a:t> Jordana, </a:t>
            </a:r>
          </a:p>
          <a:p>
            <a:pPr algn="ctr"/>
            <a:r>
              <a:rPr lang="fr-FR" sz="5400" b="1" dirty="0"/>
              <a:t>Ho </a:t>
            </a:r>
            <a:r>
              <a:rPr lang="fr-FR" sz="5400" b="1" dirty="0" err="1"/>
              <a:t>mazava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fitàna</a:t>
            </a:r>
            <a:endParaRPr lang="fr-FR" sz="5400" b="1" dirty="0"/>
          </a:p>
          <a:p>
            <a:pPr algn="ctr"/>
            <a:r>
              <a:rPr lang="fr-FR" sz="5400" b="1" dirty="0" err="1"/>
              <a:t>Ao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 </a:t>
            </a:r>
            <a:r>
              <a:rPr lang="fr-FR" sz="5400" b="1" dirty="0" err="1"/>
              <a:t>hanangana</a:t>
            </a:r>
            <a:r>
              <a:rPr lang="fr-FR" sz="5400" b="1" dirty="0"/>
              <a:t> </a:t>
            </a:r>
            <a:r>
              <a:rPr lang="fr-FR" sz="5400" b="1" dirty="0" err="1"/>
              <a:t>avana</a:t>
            </a:r>
            <a:r>
              <a:rPr lang="fr-FR" sz="5400" b="1"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, </a:t>
            </a:r>
          </a:p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Enga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ka </a:t>
            </a:r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endParaRPr lang="fr-FR" sz="5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85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/>
              <a:t>6. </a:t>
            </a:r>
            <a:r>
              <a:rPr lang="fr-FR" sz="5400" b="1" dirty="0" err="1"/>
              <a:t>Raha</a:t>
            </a:r>
            <a:r>
              <a:rPr lang="fr-FR" sz="5400" b="1" dirty="0"/>
              <a:t> </a:t>
            </a:r>
            <a:r>
              <a:rPr lang="fr-FR" sz="5400" b="1" dirty="0" err="1"/>
              <a:t>Jesosy</a:t>
            </a:r>
            <a:r>
              <a:rPr lang="fr-FR" sz="5400" b="1" dirty="0"/>
              <a:t> no </a:t>
            </a:r>
            <a:r>
              <a:rPr lang="fr-FR" sz="5400" b="1" dirty="0" err="1"/>
              <a:t>mitantana</a:t>
            </a:r>
            <a:r>
              <a:rPr lang="fr-FR" sz="5400" b="1" dirty="0"/>
              <a:t>, </a:t>
            </a:r>
          </a:p>
          <a:p>
            <a:pPr algn="ctr"/>
            <a:r>
              <a:rPr lang="fr-FR" sz="5400" b="1" dirty="0" err="1"/>
              <a:t>Paradisa</a:t>
            </a:r>
            <a:r>
              <a:rPr lang="fr-FR" sz="5400" b="1" dirty="0"/>
              <a:t> </a:t>
            </a:r>
            <a:r>
              <a:rPr lang="fr-FR" sz="5400" b="1" dirty="0" err="1"/>
              <a:t>koa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tany</a:t>
            </a:r>
            <a:r>
              <a:rPr lang="fr-FR" sz="5400" b="1" dirty="0"/>
              <a:t>, </a:t>
            </a:r>
          </a:p>
          <a:p>
            <a:pPr algn="ctr"/>
            <a:r>
              <a:rPr lang="fr-FR" sz="5400" b="1" dirty="0" err="1"/>
              <a:t>Hasambarana</a:t>
            </a:r>
            <a:r>
              <a:rPr lang="fr-FR" sz="5400" b="1" dirty="0"/>
              <a:t> </a:t>
            </a:r>
            <a:r>
              <a:rPr lang="fr-FR" sz="5400" b="1" dirty="0" err="1"/>
              <a:t>hatrany</a:t>
            </a:r>
            <a:r>
              <a:rPr lang="fr-FR" sz="5400" b="1" dirty="0"/>
              <a:t>, </a:t>
            </a:r>
          </a:p>
          <a:p>
            <a:pPr algn="ctr"/>
            <a:r>
              <a:rPr lang="fr-FR" sz="5400" b="1" dirty="0" err="1"/>
              <a:t>Ao</a:t>
            </a:r>
            <a:r>
              <a:rPr lang="fr-FR" sz="5400" b="1" dirty="0"/>
              <a:t> </a:t>
            </a:r>
            <a:r>
              <a:rPr lang="fr-FR" sz="5400" b="1" dirty="0" err="1"/>
              <a:t>Kanana</a:t>
            </a:r>
            <a:r>
              <a:rPr lang="fr-FR" sz="5400" b="1" dirty="0"/>
              <a:t> no </a:t>
            </a:r>
            <a:r>
              <a:rPr lang="fr-FR" sz="5400" b="1" dirty="0" err="1"/>
              <a:t>hamantana</a:t>
            </a:r>
            <a:r>
              <a:rPr lang="fr-FR" sz="5400" b="1" dirty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, </a:t>
            </a:r>
          </a:p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Enga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ka </a:t>
            </a:r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endParaRPr lang="fr-FR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82084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/>
              <a:t>1. </a:t>
            </a:r>
            <a:r>
              <a:rPr lang="fr-FR" sz="4800" b="1" dirty="0" err="1"/>
              <a:t>Enga</a:t>
            </a:r>
            <a:r>
              <a:rPr lang="fr-FR" sz="4800" b="1" dirty="0"/>
              <a:t> </a:t>
            </a:r>
            <a:r>
              <a:rPr lang="fr-FR" sz="4800" b="1" dirty="0" err="1"/>
              <a:t>anie</a:t>
            </a:r>
            <a:r>
              <a:rPr lang="fr-FR" sz="4800" b="1" dirty="0"/>
              <a:t> ka </a:t>
            </a:r>
            <a:r>
              <a:rPr lang="fr-FR" sz="4800" b="1" dirty="0" err="1"/>
              <a:t>homba</a:t>
            </a:r>
            <a:r>
              <a:rPr lang="fr-FR" sz="4800" b="1" dirty="0"/>
              <a:t> </a:t>
            </a:r>
            <a:r>
              <a:rPr lang="fr-FR" sz="4800" b="1" dirty="0" err="1"/>
              <a:t>anao</a:t>
            </a:r>
            <a:r>
              <a:rPr lang="fr-FR" sz="4800" b="1" dirty="0"/>
              <a:t> </a:t>
            </a:r>
            <a:r>
              <a:rPr lang="fr-FR" sz="4800" b="1" dirty="0" err="1"/>
              <a:t>Jeso</a:t>
            </a:r>
            <a:r>
              <a:rPr lang="fr-FR" sz="4800" b="1" dirty="0"/>
              <a:t>! </a:t>
            </a:r>
          </a:p>
          <a:p>
            <a:pPr algn="ctr"/>
            <a:r>
              <a:rPr lang="fr-FR" sz="4800" b="1" dirty="0" err="1"/>
              <a:t>Hanadio</a:t>
            </a:r>
            <a:r>
              <a:rPr lang="fr-FR" sz="4800" b="1" dirty="0"/>
              <a:t> </a:t>
            </a:r>
            <a:r>
              <a:rPr lang="fr-FR" sz="4800" b="1" dirty="0" err="1"/>
              <a:t>sy</a:t>
            </a:r>
            <a:r>
              <a:rPr lang="fr-FR" sz="4800" b="1" dirty="0"/>
              <a:t> </a:t>
            </a:r>
            <a:r>
              <a:rPr lang="fr-FR" sz="4800" b="1" dirty="0" err="1"/>
              <a:t>hanazava</a:t>
            </a:r>
            <a:r>
              <a:rPr lang="fr-FR" sz="4800" b="1" dirty="0"/>
              <a:t>, </a:t>
            </a:r>
          </a:p>
          <a:p>
            <a:pPr algn="ctr"/>
            <a:r>
              <a:rPr lang="fr-FR" sz="4800" b="1" dirty="0" err="1"/>
              <a:t>Hampahery</a:t>
            </a:r>
            <a:r>
              <a:rPr lang="fr-FR" sz="4800" b="1" dirty="0"/>
              <a:t> </a:t>
            </a:r>
            <a:r>
              <a:rPr lang="fr-FR" sz="4800" b="1" dirty="0" err="1"/>
              <a:t>lalandava</a:t>
            </a:r>
            <a:r>
              <a:rPr lang="fr-FR" sz="4800" b="1" dirty="0"/>
              <a:t> </a:t>
            </a:r>
          </a:p>
          <a:p>
            <a:pPr algn="ctr"/>
            <a:r>
              <a:rPr lang="fr-FR" sz="4800" b="1" dirty="0" err="1"/>
              <a:t>Enga</a:t>
            </a:r>
            <a:r>
              <a:rPr lang="fr-FR" sz="4800" b="1" dirty="0"/>
              <a:t> </a:t>
            </a:r>
            <a:r>
              <a:rPr lang="fr-FR" sz="4800" b="1" dirty="0" err="1"/>
              <a:t>anie</a:t>
            </a:r>
            <a:r>
              <a:rPr lang="fr-FR" sz="4800" b="1" dirty="0"/>
              <a:t> ka </a:t>
            </a:r>
            <a:r>
              <a:rPr lang="fr-FR" sz="4800" b="1" dirty="0" err="1"/>
              <a:t>homba</a:t>
            </a:r>
            <a:r>
              <a:rPr lang="fr-FR" sz="4800" b="1" dirty="0"/>
              <a:t> </a:t>
            </a:r>
            <a:r>
              <a:rPr lang="fr-FR" sz="4800" b="1" dirty="0" err="1"/>
              <a:t>anao</a:t>
            </a:r>
            <a:r>
              <a:rPr lang="fr-FR" sz="4800" b="1" dirty="0"/>
              <a:t> </a:t>
            </a:r>
            <a:r>
              <a:rPr lang="fr-FR" sz="4800" b="1" dirty="0" err="1"/>
              <a:t>Jeso</a:t>
            </a:r>
            <a:r>
              <a:rPr lang="fr-FR" sz="4800" b="1" dirty="0"/>
              <a:t>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, </a:t>
            </a:r>
          </a:p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Enga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ka </a:t>
            </a:r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62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/>
              <a:t>2. Raha mitambatra ny rahona, </a:t>
            </a:r>
          </a:p>
          <a:p>
            <a:pPr algn="ctr"/>
            <a:r>
              <a:rPr lang="fr-FR" sz="5400" b="1" dirty="0"/>
              <a:t>Ka </a:t>
            </a:r>
            <a:r>
              <a:rPr lang="fr-FR" sz="5400" b="1" dirty="0" err="1"/>
              <a:t>mikimpy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masoandro</a:t>
            </a:r>
            <a:r>
              <a:rPr lang="fr-FR" sz="5400" b="1" dirty="0"/>
              <a:t>, </a:t>
            </a:r>
          </a:p>
          <a:p>
            <a:pPr algn="ctr"/>
            <a:r>
              <a:rPr lang="fr-FR" sz="5400" b="1" dirty="0" err="1"/>
              <a:t>Raha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 </a:t>
            </a:r>
            <a:r>
              <a:rPr lang="fr-FR" sz="5400" b="1" dirty="0" err="1"/>
              <a:t>momba</a:t>
            </a:r>
            <a:r>
              <a:rPr lang="fr-FR" sz="5400" b="1" dirty="0"/>
              <a:t> </a:t>
            </a:r>
            <a:r>
              <a:rPr lang="fr-FR" sz="5400" b="1" dirty="0" err="1"/>
              <a:t>isan'andro</a:t>
            </a:r>
            <a:r>
              <a:rPr lang="fr-FR" sz="5400" b="1" dirty="0"/>
              <a:t> </a:t>
            </a:r>
          </a:p>
          <a:p>
            <a:pPr algn="ctr"/>
            <a:r>
              <a:rPr lang="fi-FI" sz="5400" b="1" dirty="0"/>
              <a:t>Ho tantely koa ny vahona.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, </a:t>
            </a:r>
          </a:p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Enga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ka </a:t>
            </a:r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/>
              <a:t>3. </a:t>
            </a:r>
            <a:r>
              <a:rPr lang="fr-FR" sz="5400" b="1" dirty="0" err="1"/>
              <a:t>Mangamanga</a:t>
            </a:r>
            <a:r>
              <a:rPr lang="fr-FR" sz="5400" b="1" dirty="0"/>
              <a:t> </a:t>
            </a:r>
            <a:r>
              <a:rPr lang="fr-FR" sz="5400" b="1" dirty="0" err="1"/>
              <a:t>indray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lanitra</a:t>
            </a:r>
            <a:r>
              <a:rPr lang="fr-FR" sz="5400" b="1" dirty="0"/>
              <a:t> </a:t>
            </a:r>
          </a:p>
          <a:p>
            <a:pPr algn="ctr"/>
            <a:r>
              <a:rPr lang="fr-FR" sz="5400" b="1" dirty="0" err="1"/>
              <a:t>Loharanom</a:t>
            </a:r>
            <a:r>
              <a:rPr lang="fr-FR" sz="5400" b="1" dirty="0"/>
              <a:t>-</a:t>
            </a:r>
            <a:r>
              <a:rPr lang="fr-FR" sz="5400" b="1" dirty="0" err="1"/>
              <a:t>pitahiana</a:t>
            </a:r>
            <a:r>
              <a:rPr lang="fr-FR" sz="5400" b="1" dirty="0"/>
              <a:t> </a:t>
            </a:r>
          </a:p>
          <a:p>
            <a:pPr algn="ctr"/>
            <a:r>
              <a:rPr lang="fr-FR" sz="5400" b="1" dirty="0" err="1"/>
              <a:t>Sady</a:t>
            </a:r>
            <a:r>
              <a:rPr lang="fr-FR" sz="5400" b="1" dirty="0"/>
              <a:t> </a:t>
            </a:r>
            <a:r>
              <a:rPr lang="fr-FR" sz="5400" b="1" dirty="0" err="1"/>
              <a:t>foto</a:t>
            </a:r>
            <a:r>
              <a:rPr lang="fr-FR" sz="5400" b="1" dirty="0"/>
              <a:t>-</a:t>
            </a:r>
            <a:r>
              <a:rPr lang="fr-FR" sz="5400" b="1" dirty="0" err="1"/>
              <a:t>pifaliana</a:t>
            </a:r>
            <a:r>
              <a:rPr lang="fr-FR" sz="5400" b="1" dirty="0"/>
              <a:t>. </a:t>
            </a:r>
          </a:p>
          <a:p>
            <a:pPr algn="ctr"/>
            <a:r>
              <a:rPr lang="fr-FR" sz="5400" b="1" dirty="0" err="1"/>
              <a:t>Jeso</a:t>
            </a:r>
            <a:r>
              <a:rPr lang="fr-FR" sz="5400" b="1" dirty="0"/>
              <a:t> </a:t>
            </a:r>
            <a:r>
              <a:rPr lang="fr-FR" sz="5400" b="1" dirty="0" err="1"/>
              <a:t>Zanak</a:t>
            </a:r>
            <a:r>
              <a:rPr lang="fr-FR" sz="5400" b="1" dirty="0"/>
              <a:t>' </a:t>
            </a:r>
            <a:r>
              <a:rPr lang="fr-FR" sz="5400" b="1" dirty="0" err="1"/>
              <a:t>Andriamanitra</a:t>
            </a:r>
            <a:r>
              <a:rPr lang="fr-FR" sz="5400" b="1" dirty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, </a:t>
            </a:r>
          </a:p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Enga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ka </a:t>
            </a:r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endParaRPr lang="fr-FR" sz="5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9850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/>
              <a:t>4. </a:t>
            </a:r>
            <a:r>
              <a:rPr lang="fr-FR" sz="5400" b="1" dirty="0" err="1"/>
              <a:t>Raha</a:t>
            </a:r>
            <a:r>
              <a:rPr lang="fr-FR" sz="5400" b="1" dirty="0"/>
              <a:t> </a:t>
            </a:r>
            <a:r>
              <a:rPr lang="fr-FR" sz="5400" b="1" dirty="0" err="1"/>
              <a:t>mitolona</a:t>
            </a:r>
            <a:r>
              <a:rPr lang="fr-FR" sz="5400" b="1" dirty="0"/>
              <a:t> </a:t>
            </a:r>
            <a:r>
              <a:rPr lang="fr-FR" sz="5400" b="1" dirty="0" err="1"/>
              <a:t>ady</a:t>
            </a:r>
            <a:r>
              <a:rPr lang="fr-FR" sz="5400" b="1" dirty="0"/>
              <a:t> </a:t>
            </a:r>
            <a:r>
              <a:rPr lang="fr-FR" sz="5400" b="1" dirty="0" err="1"/>
              <a:t>sarotra</a:t>
            </a:r>
            <a:r>
              <a:rPr lang="fr-FR" sz="5400" b="1" dirty="0"/>
              <a:t>, </a:t>
            </a:r>
          </a:p>
          <a:p>
            <a:pPr algn="ctr"/>
            <a:r>
              <a:rPr lang="it-IT" sz="5400" b="1" dirty="0"/>
              <a:t>Matokia fa tsy ho irery, </a:t>
            </a:r>
          </a:p>
          <a:p>
            <a:pPr algn="ctr"/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 </a:t>
            </a:r>
            <a:r>
              <a:rPr lang="fr-FR" sz="5400" b="1" dirty="0" err="1"/>
              <a:t>mahery</a:t>
            </a:r>
            <a:r>
              <a:rPr lang="fr-FR" sz="5400" b="1" dirty="0"/>
              <a:t>, </a:t>
            </a:r>
          </a:p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tsy</a:t>
            </a:r>
            <a:r>
              <a:rPr lang="es-ES" sz="5400" b="1" dirty="0"/>
              <a:t> </a:t>
            </a:r>
            <a:r>
              <a:rPr lang="es-ES" sz="5400" b="1" dirty="0" err="1"/>
              <a:t>miady</a:t>
            </a:r>
            <a:r>
              <a:rPr lang="es-ES" sz="5400" b="1" dirty="0"/>
              <a:t> </a:t>
            </a:r>
            <a:r>
              <a:rPr lang="es-ES" sz="5400" b="1" dirty="0" err="1"/>
              <a:t>varotra</a:t>
            </a:r>
            <a:r>
              <a:rPr lang="es-ES" sz="5400" b="1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r>
              <a:rPr lang="fr-FR" sz="5400" b="1" dirty="0"/>
              <a:t>, </a:t>
            </a:r>
          </a:p>
          <a:p>
            <a:pPr algn="ctr"/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, </a:t>
            </a:r>
            <a:r>
              <a:rPr lang="es-ES" sz="5400" b="1" dirty="0" err="1"/>
              <a:t>Homba</a:t>
            </a:r>
            <a:r>
              <a:rPr lang="es-ES" sz="5400" b="1" dirty="0"/>
              <a:t> </a:t>
            </a:r>
            <a:r>
              <a:rPr lang="es-ES" sz="5400" b="1" dirty="0" err="1"/>
              <a:t>anao</a:t>
            </a:r>
            <a:r>
              <a:rPr lang="es-ES" sz="5400" b="1" dirty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</a:p>
          <a:p>
            <a:pPr algn="ctr"/>
            <a:r>
              <a:rPr lang="fr-FR" sz="5400" b="1" dirty="0" err="1"/>
              <a:t>Enga</a:t>
            </a:r>
            <a:r>
              <a:rPr lang="fr-FR" sz="5400" b="1" dirty="0"/>
              <a:t> </a:t>
            </a:r>
            <a:r>
              <a:rPr lang="fr-FR" sz="5400" b="1" dirty="0" err="1"/>
              <a:t>anie</a:t>
            </a:r>
            <a:r>
              <a:rPr lang="fr-FR" sz="5400" b="1" dirty="0"/>
              <a:t> ka </a:t>
            </a:r>
            <a:r>
              <a:rPr lang="fr-FR" sz="5400" b="1" dirty="0" err="1"/>
              <a:t>homba</a:t>
            </a:r>
            <a:r>
              <a:rPr lang="fr-FR" sz="5400" b="1" dirty="0"/>
              <a:t> </a:t>
            </a:r>
            <a:r>
              <a:rPr lang="fr-FR" sz="5400" b="1" dirty="0" err="1"/>
              <a:t>anao</a:t>
            </a:r>
            <a:r>
              <a:rPr lang="fr-FR" sz="5400" b="1" dirty="0"/>
              <a:t> </a:t>
            </a:r>
            <a:r>
              <a:rPr lang="fr-FR" sz="5400" b="1" dirty="0" err="1"/>
              <a:t>Jeso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269</Words>
  <Application>Microsoft Office PowerPoint</Application>
  <PresentationFormat>Affichage à l'écran (16:9)</PresentationFormat>
  <Paragraphs>50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13</cp:revision>
  <dcterms:created xsi:type="dcterms:W3CDTF">2012-12-15T15:29:56Z</dcterms:created>
  <dcterms:modified xsi:type="dcterms:W3CDTF">2023-07-16T07:44:20Z</dcterms:modified>
</cp:coreProperties>
</file>