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73" r:id="rId4"/>
    <p:sldId id="272" r:id="rId5"/>
    <p:sldId id="265" r:id="rId6"/>
    <p:sldId id="278" r:id="rId7"/>
    <p:sldId id="274" r:id="rId8"/>
    <p:sldId id="267" r:id="rId9"/>
    <p:sldId id="279" r:id="rId10"/>
    <p:sldId id="275" r:id="rId11"/>
    <p:sldId id="269" r:id="rId12"/>
    <p:sldId id="280" r:id="rId13"/>
    <p:sldId id="276" r:id="rId14"/>
    <p:sldId id="271" r:id="rId15"/>
    <p:sldId id="281" r:id="rId16"/>
    <p:sldId id="277" r:id="rId17"/>
  </p:sldIdLst>
  <p:sldSz cx="9144000" cy="6858000" type="screen4x3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21/05/2023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21/05/2023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21/05/2023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21/05/2023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21/05/2023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42976" y="4714884"/>
            <a:ext cx="659494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 err="1"/>
              <a:t>lza</a:t>
            </a:r>
            <a:r>
              <a:rPr lang="fr-FR" sz="4000" b="1" dirty="0"/>
              <a:t> no </a:t>
            </a:r>
            <a:r>
              <a:rPr lang="fr-FR" sz="4000" b="1" dirty="0" err="1"/>
              <a:t>hanompo</a:t>
            </a:r>
            <a:r>
              <a:rPr lang="fr-FR" sz="4000" b="1" dirty="0"/>
              <a:t> </a:t>
            </a:r>
            <a:r>
              <a:rPr lang="fr-FR" sz="4000" b="1" dirty="0" err="1"/>
              <a:t>an'i</a:t>
            </a:r>
            <a:r>
              <a:rPr lang="fr-FR" sz="4000" b="1" dirty="0"/>
              <a:t> </a:t>
            </a:r>
            <a:r>
              <a:rPr lang="fr-FR" sz="4000" b="1" dirty="0" err="1"/>
              <a:t>Jeso</a:t>
            </a:r>
            <a:r>
              <a:rPr lang="fr-FR" sz="4000" b="1" dirty="0"/>
              <a:t> </a:t>
            </a:r>
            <a:r>
              <a:rPr lang="fr-FR" sz="4000" b="1" dirty="0" err="1"/>
              <a:t>soa</a:t>
            </a:r>
            <a:r>
              <a:rPr lang="fr-FR" sz="4000" b="1" dirty="0"/>
              <a:t>?</a:t>
            </a:r>
            <a:endParaRPr lang="fr-FR" sz="4000" dirty="0"/>
          </a:p>
        </p:txBody>
      </p:sp>
      <p:sp>
        <p:nvSpPr>
          <p:cNvPr id="7" name="Rectangle 6"/>
          <p:cNvSpPr/>
          <p:nvPr/>
        </p:nvSpPr>
        <p:spPr>
          <a:xfrm>
            <a:off x="2714612" y="1214422"/>
            <a:ext cx="32861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/>
              <a:t>HIRA</a:t>
            </a:r>
            <a:endParaRPr lang="fr-FR" sz="8000" dirty="0"/>
          </a:p>
        </p:txBody>
      </p:sp>
      <p:sp>
        <p:nvSpPr>
          <p:cNvPr id="8" name="Rectangle 7"/>
          <p:cNvSpPr/>
          <p:nvPr/>
        </p:nvSpPr>
        <p:spPr>
          <a:xfrm>
            <a:off x="2428860" y="2928934"/>
            <a:ext cx="4000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/>
              <a:t>307</a:t>
            </a:r>
            <a:endParaRPr lang="fr-FR" sz="8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9AE07ED-98B4-C43F-B1DF-C6AE33043E07}"/>
              </a:ext>
            </a:extLst>
          </p:cNvPr>
          <p:cNvSpPr txBox="1"/>
          <p:nvPr/>
        </p:nvSpPr>
        <p:spPr>
          <a:xfrm>
            <a:off x="0" y="572482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ô!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Indreto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Avy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hanaiky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mandraisa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730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32656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8800" dirty="0"/>
              <a:t>4. </a:t>
            </a:r>
            <a:r>
              <a:rPr lang="es-ES" sz="8800" dirty="0" err="1"/>
              <a:t>lza</a:t>
            </a:r>
            <a:r>
              <a:rPr lang="es-ES" sz="8800" dirty="0"/>
              <a:t> re no </a:t>
            </a:r>
            <a:r>
              <a:rPr lang="es-ES" sz="8800" dirty="0" err="1"/>
              <a:t>homba</a:t>
            </a:r>
            <a:r>
              <a:rPr lang="es-ES" sz="8800" dirty="0"/>
              <a:t> </a:t>
            </a:r>
            <a:r>
              <a:rPr lang="es-ES" sz="8800" dirty="0" err="1"/>
              <a:t>Azy</a:t>
            </a:r>
            <a:r>
              <a:rPr lang="es-ES" sz="8800" dirty="0"/>
              <a:t> </a:t>
            </a:r>
            <a:r>
              <a:rPr lang="es-ES" sz="8800" dirty="0" err="1"/>
              <a:t>ankehitrio</a:t>
            </a:r>
            <a:endParaRPr lang="es-ES" sz="8800" dirty="0"/>
          </a:p>
          <a:p>
            <a:pPr algn="ctr"/>
            <a:r>
              <a:rPr lang="fr-FR" sz="8800" dirty="0" err="1"/>
              <a:t>Mba</a:t>
            </a:r>
            <a:r>
              <a:rPr lang="fr-FR" sz="8800" dirty="0"/>
              <a:t> </a:t>
            </a:r>
            <a:r>
              <a:rPr lang="fr-FR" sz="8800" dirty="0" err="1"/>
              <a:t>hamonjy</a:t>
            </a:r>
            <a:r>
              <a:rPr lang="fr-FR" sz="8800" dirty="0"/>
              <a:t> </a:t>
            </a:r>
            <a:r>
              <a:rPr lang="fr-FR" sz="8800" dirty="0" err="1"/>
              <a:t>ireny</a:t>
            </a:r>
            <a:r>
              <a:rPr lang="fr-FR" sz="8800" dirty="0"/>
              <a:t> </a:t>
            </a:r>
            <a:r>
              <a:rPr lang="fr-FR" sz="8800" dirty="0" err="1"/>
              <a:t>azon'ny</a:t>
            </a:r>
            <a:r>
              <a:rPr lang="fr-FR" sz="8800" dirty="0"/>
              <a:t> </a:t>
            </a:r>
            <a:r>
              <a:rPr lang="fr-FR" sz="8800" dirty="0" err="1"/>
              <a:t>manjo</a:t>
            </a:r>
            <a:r>
              <a:rPr lang="fr-FR" sz="8800" dirty="0"/>
              <a:t>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804E60A-B29A-152C-ADA7-2B664A669BD9}"/>
              </a:ext>
            </a:extLst>
          </p:cNvPr>
          <p:cNvSpPr txBox="1"/>
          <p:nvPr/>
        </p:nvSpPr>
        <p:spPr>
          <a:xfrm>
            <a:off x="0" y="512088"/>
            <a:ext cx="9144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8800" dirty="0" err="1"/>
              <a:t>lza</a:t>
            </a:r>
            <a:r>
              <a:rPr lang="es-ES" sz="8800" dirty="0"/>
              <a:t> no </a:t>
            </a:r>
            <a:r>
              <a:rPr lang="es-ES" sz="8800" dirty="0" err="1"/>
              <a:t>hihafy</a:t>
            </a:r>
            <a:r>
              <a:rPr lang="es-ES" sz="8800" dirty="0"/>
              <a:t> </a:t>
            </a:r>
            <a:r>
              <a:rPr lang="es-ES" sz="8800" dirty="0" err="1"/>
              <a:t>sady</a:t>
            </a:r>
            <a:r>
              <a:rPr lang="es-ES" sz="8800" dirty="0"/>
              <a:t> </a:t>
            </a:r>
            <a:r>
              <a:rPr lang="es-ES" sz="8800" dirty="0" err="1"/>
              <a:t>hanome</a:t>
            </a:r>
            <a:endParaRPr lang="es-ES" sz="8800" dirty="0"/>
          </a:p>
          <a:p>
            <a:pPr algn="ctr"/>
            <a:r>
              <a:rPr lang="fr-FR" sz="8800" dirty="0" err="1"/>
              <a:t>Andro</a:t>
            </a:r>
            <a:r>
              <a:rPr lang="fr-FR" sz="8800" dirty="0"/>
              <a:t>, </a:t>
            </a:r>
            <a:r>
              <a:rPr lang="fr-FR" sz="8800" dirty="0" err="1"/>
              <a:t>hery</a:t>
            </a:r>
            <a:r>
              <a:rPr lang="fr-FR" sz="8800" dirty="0"/>
              <a:t>, </a:t>
            </a:r>
            <a:r>
              <a:rPr lang="fr-FR" sz="8800" dirty="0" err="1"/>
              <a:t>saina</a:t>
            </a:r>
            <a:r>
              <a:rPr lang="fr-FR" sz="8800" dirty="0"/>
              <a:t>? </a:t>
            </a:r>
            <a:r>
              <a:rPr lang="fr-FR" sz="8800" dirty="0" err="1"/>
              <a:t>Mamalia</a:t>
            </a:r>
            <a:r>
              <a:rPr lang="fr-FR" sz="8800" dirty="0"/>
              <a:t> e!</a:t>
            </a:r>
          </a:p>
        </p:txBody>
      </p:sp>
    </p:spTree>
    <p:extLst>
      <p:ext uri="{BB962C8B-B14F-4D97-AF65-F5344CB8AC3E}">
        <p14:creationId xmlns:p14="http://schemas.microsoft.com/office/powerpoint/2010/main" val="3398129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9AE07ED-98B4-C43F-B1DF-C6AE33043E07}"/>
              </a:ext>
            </a:extLst>
          </p:cNvPr>
          <p:cNvSpPr txBox="1"/>
          <p:nvPr/>
        </p:nvSpPr>
        <p:spPr>
          <a:xfrm>
            <a:off x="0" y="572482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ô!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Indreto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Avy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hanaiky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mandraisa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4584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624"/>
            <a:ext cx="9144000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800" dirty="0"/>
              <a:t>5. </a:t>
            </a:r>
            <a:r>
              <a:rPr lang="fr-FR" sz="8800" dirty="0" err="1"/>
              <a:t>lza</a:t>
            </a:r>
            <a:r>
              <a:rPr lang="fr-FR" sz="8800" dirty="0"/>
              <a:t> no </a:t>
            </a:r>
            <a:r>
              <a:rPr lang="fr-FR" sz="8800" dirty="0" err="1"/>
              <a:t>hazoto</a:t>
            </a:r>
            <a:r>
              <a:rPr lang="fr-FR" sz="8800" dirty="0"/>
              <a:t> </a:t>
            </a:r>
            <a:r>
              <a:rPr lang="fr-FR" sz="8800" dirty="0" err="1"/>
              <a:t>mba</a:t>
            </a:r>
            <a:r>
              <a:rPr lang="fr-FR" sz="8800" dirty="0"/>
              <a:t> </a:t>
            </a:r>
            <a:r>
              <a:rPr lang="fr-FR" sz="8800" dirty="0" err="1"/>
              <a:t>hiasa</a:t>
            </a:r>
            <a:r>
              <a:rPr lang="fr-FR" sz="8800" dirty="0"/>
              <a:t> </a:t>
            </a:r>
            <a:r>
              <a:rPr lang="fr-FR" sz="8800" dirty="0" err="1"/>
              <a:t>moa</a:t>
            </a:r>
            <a:r>
              <a:rPr lang="fr-FR" sz="8800" dirty="0"/>
              <a:t>?</a:t>
            </a:r>
          </a:p>
          <a:p>
            <a:pPr algn="ctr"/>
            <a:r>
              <a:rPr lang="nn-NO" sz="8800" dirty="0"/>
              <a:t>lza no handroso mba ho hendry koa?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A471D84-A06E-3412-58B6-BEA3E9AFDC60}"/>
              </a:ext>
            </a:extLst>
          </p:cNvPr>
          <p:cNvSpPr txBox="1"/>
          <p:nvPr/>
        </p:nvSpPr>
        <p:spPr>
          <a:xfrm>
            <a:off x="0" y="307677"/>
            <a:ext cx="9144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9600" dirty="0" err="1"/>
              <a:t>lza</a:t>
            </a:r>
            <a:r>
              <a:rPr lang="es-ES" sz="9600" dirty="0"/>
              <a:t> no </a:t>
            </a:r>
            <a:r>
              <a:rPr lang="es-ES" sz="9600" dirty="0" err="1"/>
              <a:t>hanaiky</a:t>
            </a:r>
            <a:r>
              <a:rPr lang="es-ES" sz="9600" dirty="0"/>
              <a:t>, iza re? </a:t>
            </a:r>
            <a:r>
              <a:rPr lang="es-ES" sz="9600" dirty="0" err="1"/>
              <a:t>lazao</a:t>
            </a:r>
            <a:r>
              <a:rPr lang="es-ES" sz="9600" dirty="0"/>
              <a:t>!</a:t>
            </a:r>
          </a:p>
          <a:p>
            <a:pPr algn="ctr"/>
            <a:r>
              <a:rPr lang="it-IT" sz="9600" dirty="0"/>
              <a:t>Mba ho an'i Jeso izao anio izao:</a:t>
            </a:r>
          </a:p>
        </p:txBody>
      </p:sp>
    </p:spTree>
    <p:extLst>
      <p:ext uri="{BB962C8B-B14F-4D97-AF65-F5344CB8AC3E}">
        <p14:creationId xmlns:p14="http://schemas.microsoft.com/office/powerpoint/2010/main" val="3547815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9AE07ED-98B4-C43F-B1DF-C6AE33043E07}"/>
              </a:ext>
            </a:extLst>
          </p:cNvPr>
          <p:cNvSpPr txBox="1"/>
          <p:nvPr/>
        </p:nvSpPr>
        <p:spPr>
          <a:xfrm>
            <a:off x="0" y="572482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ô!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Indreto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Avy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hanaiky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mandraisa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20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4096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800" dirty="0"/>
              <a:t>1. </a:t>
            </a:r>
            <a:r>
              <a:rPr lang="fr-FR" sz="8800" dirty="0" err="1"/>
              <a:t>lza</a:t>
            </a:r>
            <a:r>
              <a:rPr lang="fr-FR" sz="8800" dirty="0"/>
              <a:t> no </a:t>
            </a:r>
            <a:r>
              <a:rPr lang="fr-FR" sz="8800" dirty="0" err="1"/>
              <a:t>hanompo</a:t>
            </a:r>
            <a:r>
              <a:rPr lang="fr-FR" sz="8800" dirty="0"/>
              <a:t> </a:t>
            </a:r>
            <a:r>
              <a:rPr lang="fr-FR" sz="8800" dirty="0" err="1"/>
              <a:t>an'i</a:t>
            </a:r>
            <a:r>
              <a:rPr lang="fr-FR" sz="8800" dirty="0"/>
              <a:t> </a:t>
            </a:r>
            <a:r>
              <a:rPr lang="fr-FR" sz="8800" dirty="0" err="1"/>
              <a:t>Jeso</a:t>
            </a:r>
            <a:r>
              <a:rPr lang="fr-FR" sz="8800" dirty="0"/>
              <a:t> </a:t>
            </a:r>
            <a:r>
              <a:rPr lang="fr-FR" sz="8800" dirty="0" err="1"/>
              <a:t>soa</a:t>
            </a:r>
            <a:r>
              <a:rPr lang="fr-FR" sz="8800" dirty="0"/>
              <a:t>?</a:t>
            </a:r>
          </a:p>
          <a:p>
            <a:pPr algn="ctr"/>
            <a:r>
              <a:rPr lang="fr-FR" sz="8800" dirty="0" err="1"/>
              <a:t>lza</a:t>
            </a:r>
            <a:r>
              <a:rPr lang="fr-FR" sz="8800" dirty="0"/>
              <a:t> no </a:t>
            </a:r>
            <a:r>
              <a:rPr lang="fr-FR" sz="8800" dirty="0" err="1"/>
              <a:t>hanaiky</a:t>
            </a:r>
            <a:r>
              <a:rPr lang="fr-FR" sz="8800" dirty="0"/>
              <a:t>, </a:t>
            </a:r>
          </a:p>
          <a:p>
            <a:pPr algn="ctr"/>
            <a:r>
              <a:rPr lang="fr-FR" sz="8800" dirty="0" err="1"/>
              <a:t>mba</a:t>
            </a:r>
            <a:r>
              <a:rPr lang="fr-FR" sz="8800" dirty="0"/>
              <a:t> ho Azy </a:t>
            </a:r>
            <a:r>
              <a:rPr lang="fr-FR" sz="8800" dirty="0" err="1"/>
              <a:t>moa</a:t>
            </a:r>
            <a:r>
              <a:rPr lang="fr-FR" sz="8800" dirty="0"/>
              <a:t>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33EFFCAE-F3AF-95CA-AA67-4AB6F13CF834}"/>
              </a:ext>
            </a:extLst>
          </p:cNvPr>
          <p:cNvSpPr txBox="1"/>
          <p:nvPr/>
        </p:nvSpPr>
        <p:spPr>
          <a:xfrm>
            <a:off x="0" y="260648"/>
            <a:ext cx="9144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dirty="0"/>
              <a:t>He </a:t>
            </a:r>
            <a:r>
              <a:rPr lang="en-US" sz="9600" dirty="0" err="1"/>
              <a:t>ny</a:t>
            </a:r>
            <a:r>
              <a:rPr lang="en-US" sz="9600" dirty="0"/>
              <a:t> </a:t>
            </a:r>
            <a:r>
              <a:rPr lang="en-US" sz="9600" dirty="0" err="1"/>
              <a:t>hatsarany</a:t>
            </a:r>
            <a:r>
              <a:rPr lang="en-US" sz="9600" dirty="0"/>
              <a:t>! He </a:t>
            </a:r>
            <a:r>
              <a:rPr lang="en-US" sz="9600" dirty="0" err="1"/>
              <a:t>ny</a:t>
            </a:r>
            <a:r>
              <a:rPr lang="en-US" sz="9600" dirty="0"/>
              <a:t> antra be!</a:t>
            </a:r>
          </a:p>
          <a:p>
            <a:pPr algn="ctr"/>
            <a:r>
              <a:rPr lang="pl-PL" sz="9600" dirty="0"/>
              <a:t>Izy ta hamonjy ka meteza re.</a:t>
            </a:r>
          </a:p>
        </p:txBody>
      </p:sp>
    </p:spTree>
    <p:extLst>
      <p:ext uri="{BB962C8B-B14F-4D97-AF65-F5344CB8AC3E}">
        <p14:creationId xmlns:p14="http://schemas.microsoft.com/office/powerpoint/2010/main" val="243128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9AE07ED-98B4-C43F-B1DF-C6AE33043E07}"/>
              </a:ext>
            </a:extLst>
          </p:cNvPr>
          <p:cNvSpPr txBox="1"/>
          <p:nvPr/>
        </p:nvSpPr>
        <p:spPr>
          <a:xfrm>
            <a:off x="0" y="572482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ô!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Indreto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Avy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hanaiky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mandraisa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507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85728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8800" dirty="0"/>
              <a:t>2. Iza re no </a:t>
            </a:r>
            <a:r>
              <a:rPr lang="es-ES" sz="8800" dirty="0" err="1"/>
              <a:t>mety</a:t>
            </a:r>
            <a:r>
              <a:rPr lang="es-ES" sz="8800" dirty="0"/>
              <a:t>, iza re </a:t>
            </a:r>
            <a:r>
              <a:rPr lang="es-ES" sz="8800" dirty="0" err="1"/>
              <a:t>lazao</a:t>
            </a:r>
            <a:r>
              <a:rPr lang="es-ES" sz="8800" dirty="0"/>
              <a:t>,</a:t>
            </a:r>
          </a:p>
          <a:p>
            <a:pPr algn="ctr"/>
            <a:r>
              <a:rPr lang="fr-FR" sz="8800" dirty="0" err="1"/>
              <a:t>Hanome</a:t>
            </a:r>
            <a:r>
              <a:rPr lang="fr-FR" sz="8800" dirty="0"/>
              <a:t> </a:t>
            </a:r>
            <a:r>
              <a:rPr lang="fr-FR" sz="8800" dirty="0" err="1"/>
              <a:t>ny</a:t>
            </a:r>
            <a:r>
              <a:rPr lang="fr-FR" sz="8800" dirty="0"/>
              <a:t> </a:t>
            </a:r>
            <a:r>
              <a:rPr lang="fr-FR" sz="8800" dirty="0" err="1"/>
              <a:t>fony</a:t>
            </a:r>
            <a:r>
              <a:rPr lang="fr-FR" sz="8800" dirty="0"/>
              <a:t> </a:t>
            </a:r>
            <a:r>
              <a:rPr lang="fr-FR" sz="8800" dirty="0" err="1"/>
              <a:t>mba</a:t>
            </a:r>
            <a:r>
              <a:rPr lang="fr-FR" sz="8800" dirty="0"/>
              <a:t> ho Azy </a:t>
            </a:r>
            <a:r>
              <a:rPr lang="fr-FR" sz="8800" dirty="0" err="1"/>
              <a:t>izao</a:t>
            </a:r>
            <a:r>
              <a:rPr lang="fr-FR" sz="8800" dirty="0"/>
              <a:t>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8DF34A7-FA41-5379-A90E-99CC46B4BB59}"/>
              </a:ext>
            </a:extLst>
          </p:cNvPr>
          <p:cNvSpPr txBox="1"/>
          <p:nvPr/>
        </p:nvSpPr>
        <p:spPr>
          <a:xfrm>
            <a:off x="0" y="368072"/>
            <a:ext cx="914400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dirty="0"/>
              <a:t>He, </a:t>
            </a:r>
            <a:r>
              <a:rPr lang="fr-FR" sz="8800" dirty="0" err="1"/>
              <a:t>miantso</a:t>
            </a:r>
            <a:r>
              <a:rPr lang="fr-FR" sz="8800" dirty="0"/>
              <a:t> </a:t>
            </a:r>
            <a:r>
              <a:rPr lang="fr-FR" sz="8800" dirty="0" err="1"/>
              <a:t>mafy</a:t>
            </a:r>
            <a:r>
              <a:rPr lang="fr-FR" sz="8800" dirty="0"/>
              <a:t> </a:t>
            </a:r>
            <a:r>
              <a:rPr lang="fr-FR" sz="8800" dirty="0" err="1"/>
              <a:t>Jeso</a:t>
            </a:r>
            <a:r>
              <a:rPr lang="fr-FR" sz="8800" dirty="0"/>
              <a:t> </a:t>
            </a:r>
            <a:r>
              <a:rPr lang="fr-FR" sz="8800" dirty="0" err="1"/>
              <a:t>Tompo</a:t>
            </a:r>
            <a:r>
              <a:rPr lang="fr-FR" sz="8800" dirty="0"/>
              <a:t> </a:t>
            </a:r>
            <a:r>
              <a:rPr lang="fr-FR" sz="8800" dirty="0" err="1"/>
              <a:t>tia</a:t>
            </a:r>
            <a:r>
              <a:rPr lang="fr-FR" sz="8800" dirty="0"/>
              <a:t>:</a:t>
            </a:r>
          </a:p>
          <a:p>
            <a:pPr algn="ctr"/>
            <a:r>
              <a:rPr lang="fi-FI" sz="8800" dirty="0"/>
              <a:t>"Zay rehetra mety, ô! avia, avia!" </a:t>
            </a:r>
          </a:p>
        </p:txBody>
      </p:sp>
    </p:spTree>
    <p:extLst>
      <p:ext uri="{BB962C8B-B14F-4D97-AF65-F5344CB8AC3E}">
        <p14:creationId xmlns:p14="http://schemas.microsoft.com/office/powerpoint/2010/main" val="3187792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9AE07ED-98B4-C43F-B1DF-C6AE33043E07}"/>
              </a:ext>
            </a:extLst>
          </p:cNvPr>
          <p:cNvSpPr txBox="1"/>
          <p:nvPr/>
        </p:nvSpPr>
        <p:spPr>
          <a:xfrm>
            <a:off x="0" y="572482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ô!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Indreto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Avy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hanaiky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mandraisa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901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48680"/>
            <a:ext cx="9144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800" dirty="0"/>
              <a:t>3. </a:t>
            </a:r>
            <a:r>
              <a:rPr lang="fr-FR" sz="8800" dirty="0" err="1"/>
              <a:t>lza</a:t>
            </a:r>
            <a:r>
              <a:rPr lang="fr-FR" sz="8800" dirty="0"/>
              <a:t> no </a:t>
            </a:r>
            <a:r>
              <a:rPr lang="fr-FR" sz="8800" dirty="0" err="1"/>
              <a:t>mba</a:t>
            </a:r>
            <a:r>
              <a:rPr lang="fr-FR" sz="8800" dirty="0"/>
              <a:t> </a:t>
            </a:r>
            <a:r>
              <a:rPr lang="fr-FR" sz="8800" dirty="0" err="1"/>
              <a:t>sahy</a:t>
            </a:r>
            <a:r>
              <a:rPr lang="fr-FR" sz="8800" dirty="0"/>
              <a:t>, </a:t>
            </a:r>
            <a:r>
              <a:rPr lang="fr-FR" sz="8800" dirty="0" err="1"/>
              <a:t>sahy</a:t>
            </a:r>
            <a:r>
              <a:rPr lang="fr-FR" sz="8800" dirty="0"/>
              <a:t> </a:t>
            </a:r>
            <a:r>
              <a:rPr lang="fr-FR" sz="8800" dirty="0" err="1"/>
              <a:t>ao</a:t>
            </a:r>
            <a:r>
              <a:rPr lang="fr-FR" sz="8800" dirty="0"/>
              <a:t> </a:t>
            </a:r>
            <a:r>
              <a:rPr lang="fr-FR" sz="8800" dirty="0" err="1"/>
              <a:t>am</a:t>
            </a:r>
            <a:r>
              <a:rPr lang="fr-FR" sz="8800" dirty="0"/>
              <a:t>-po</a:t>
            </a:r>
          </a:p>
          <a:p>
            <a:pPr algn="ctr"/>
            <a:r>
              <a:rPr lang="fr-FR" sz="8800" dirty="0"/>
              <a:t>Ho </a:t>
            </a:r>
            <a:r>
              <a:rPr lang="fr-FR" sz="8800" dirty="0" err="1"/>
              <a:t>miaramila</a:t>
            </a:r>
            <a:r>
              <a:rPr lang="fr-FR" sz="8800" dirty="0"/>
              <a:t> </a:t>
            </a:r>
            <a:r>
              <a:rPr lang="fr-FR" sz="8800" dirty="0" err="1"/>
              <a:t>fehin'i</a:t>
            </a:r>
            <a:r>
              <a:rPr lang="fr-FR" sz="8800" dirty="0"/>
              <a:t> </a:t>
            </a:r>
            <a:r>
              <a:rPr lang="fr-FR" sz="8800" dirty="0" err="1"/>
              <a:t>Jeso</a:t>
            </a:r>
            <a:r>
              <a:rPr lang="fr-FR" sz="8800" dirty="0"/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4C59FC31-B361-FF49-4837-6B8C38887C63}"/>
              </a:ext>
            </a:extLst>
          </p:cNvPr>
          <p:cNvSpPr txBox="1"/>
          <p:nvPr/>
        </p:nvSpPr>
        <p:spPr>
          <a:xfrm>
            <a:off x="0" y="235669"/>
            <a:ext cx="9144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dirty="0" err="1"/>
              <a:t>lza</a:t>
            </a:r>
            <a:r>
              <a:rPr lang="fr-FR" sz="9600" dirty="0"/>
              <a:t> no </a:t>
            </a:r>
            <a:r>
              <a:rPr lang="fr-FR" sz="9600" dirty="0" err="1"/>
              <a:t>hiady</a:t>
            </a:r>
            <a:r>
              <a:rPr lang="fr-FR" sz="9600" dirty="0"/>
              <a:t> </a:t>
            </a:r>
            <a:r>
              <a:rPr lang="fr-FR" sz="9600" dirty="0" err="1"/>
              <a:t>ady</a:t>
            </a:r>
            <a:r>
              <a:rPr lang="fr-FR" sz="9600" dirty="0"/>
              <a:t> </a:t>
            </a:r>
            <a:r>
              <a:rPr lang="fr-FR" sz="9600" dirty="0" err="1"/>
              <a:t>tsara</a:t>
            </a:r>
            <a:r>
              <a:rPr lang="fr-FR" sz="9600" dirty="0"/>
              <a:t> re,</a:t>
            </a:r>
          </a:p>
          <a:p>
            <a:pPr algn="ctr"/>
            <a:r>
              <a:rPr lang="fr-FR" sz="9600" dirty="0"/>
              <a:t>Fa </a:t>
            </a:r>
            <a:r>
              <a:rPr lang="fr-FR" sz="9600" dirty="0" err="1"/>
              <a:t>ny</a:t>
            </a:r>
            <a:r>
              <a:rPr lang="fr-FR" sz="9600" dirty="0"/>
              <a:t> </a:t>
            </a:r>
            <a:r>
              <a:rPr lang="fr-FR" sz="9600" dirty="0" err="1"/>
              <a:t>fahavalo</a:t>
            </a:r>
            <a:r>
              <a:rPr lang="fr-FR" sz="9600" dirty="0"/>
              <a:t> dia </a:t>
            </a:r>
            <a:r>
              <a:rPr lang="fr-FR" sz="9600" dirty="0" err="1"/>
              <a:t>marobe</a:t>
            </a:r>
            <a:r>
              <a:rPr lang="fr-FR" sz="9600" dirty="0"/>
              <a:t>?</a:t>
            </a:r>
            <a:endParaRPr lang="fi-FI" sz="9600" dirty="0"/>
          </a:p>
        </p:txBody>
      </p:sp>
    </p:spTree>
    <p:extLst>
      <p:ext uri="{BB962C8B-B14F-4D97-AF65-F5344CB8AC3E}">
        <p14:creationId xmlns:p14="http://schemas.microsoft.com/office/powerpoint/2010/main" val="41489539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246</Words>
  <Application>Microsoft Office PowerPoint</Application>
  <PresentationFormat>Affichage à l'écran (4:3)</PresentationFormat>
  <Paragraphs>39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9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Gaming</cp:lastModifiedBy>
  <cp:revision>7</cp:revision>
  <dcterms:created xsi:type="dcterms:W3CDTF">2012-12-15T15:29:56Z</dcterms:created>
  <dcterms:modified xsi:type="dcterms:W3CDTF">2023-05-21T05:05:30Z</dcterms:modified>
</cp:coreProperties>
</file>