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0" r:id="rId9"/>
    <p:sldId id="265" r:id="rId10"/>
    <p:sldId id="261" r:id="rId11"/>
    <p:sldId id="266" r:id="rId12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D1C3-A48F-40FE-8E14-917E7422F328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A9F20-6A38-4FAF-A17C-7E21D84EC75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D1C3-A48F-40FE-8E14-917E7422F328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A9F20-6A38-4FAF-A17C-7E21D84EC75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D1C3-A48F-40FE-8E14-917E7422F328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A9F20-6A38-4FAF-A17C-7E21D84EC75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D1C3-A48F-40FE-8E14-917E7422F328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A9F20-6A38-4FAF-A17C-7E21D84EC75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D1C3-A48F-40FE-8E14-917E7422F328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A9F20-6A38-4FAF-A17C-7E21D84EC75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D1C3-A48F-40FE-8E14-917E7422F328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A9F20-6A38-4FAF-A17C-7E21D84EC75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D1C3-A48F-40FE-8E14-917E7422F328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A9F20-6A38-4FAF-A17C-7E21D84EC75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D1C3-A48F-40FE-8E14-917E7422F328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A9F20-6A38-4FAF-A17C-7E21D84EC75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D1C3-A48F-40FE-8E14-917E7422F328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A9F20-6A38-4FAF-A17C-7E21D84EC75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D1C3-A48F-40FE-8E14-917E7422F328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A9F20-6A38-4FAF-A17C-7E21D84EC75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D1C3-A48F-40FE-8E14-917E7422F328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A9F20-6A38-4FAF-A17C-7E21D84EC75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FD1C3-A48F-40FE-8E14-917E7422F328}" type="datetimeFigureOut">
              <a:rPr lang="fr-FR" smtClean="0"/>
              <a:t>21/05/2023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A9F20-6A38-4FAF-A17C-7E21D84EC75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7200" b="1" dirty="0"/>
              <a:t>313 </a:t>
            </a:r>
            <a:br>
              <a:rPr lang="fr-FR" sz="7200" b="1" dirty="0"/>
            </a:br>
            <a:r>
              <a:rPr lang="fr-FR" sz="7200" b="1" dirty="0" err="1"/>
              <a:t>Miantra</a:t>
            </a:r>
            <a:r>
              <a:rPr lang="fr-FR" sz="7200" b="1" dirty="0"/>
              <a:t> </a:t>
            </a:r>
            <a:r>
              <a:rPr lang="fr-FR" sz="7200" b="1" dirty="0" err="1"/>
              <a:t>ny</a:t>
            </a:r>
            <a:r>
              <a:rPr lang="fr-FR" sz="7200" b="1" dirty="0"/>
              <a:t> </a:t>
            </a:r>
            <a:r>
              <a:rPr lang="fr-FR" sz="7200" b="1" dirty="0" err="1"/>
              <a:t>firenena</a:t>
            </a:r>
            <a:endParaRPr lang="fr-FR" sz="7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39502"/>
            <a:ext cx="9144000" cy="4227933"/>
          </a:xfrm>
        </p:spPr>
        <p:txBody>
          <a:bodyPr>
            <a:noAutofit/>
          </a:bodyPr>
          <a:lstStyle/>
          <a:p>
            <a:r>
              <a:rPr lang="fr-FR" sz="6600" b="1" dirty="0"/>
              <a:t>5. </a:t>
            </a:r>
            <a:r>
              <a:rPr lang="fr-FR" sz="6600" b="1" dirty="0" err="1"/>
              <a:t>Ny</a:t>
            </a:r>
            <a:r>
              <a:rPr lang="fr-FR" sz="6600" b="1" dirty="0"/>
              <a:t> </a:t>
            </a:r>
            <a:r>
              <a:rPr lang="fr-FR" sz="6600" b="1" dirty="0" err="1"/>
              <a:t>harena</a:t>
            </a:r>
            <a:r>
              <a:rPr lang="fr-FR" sz="6600" b="1" dirty="0"/>
              <a:t> </a:t>
            </a:r>
            <a:r>
              <a:rPr lang="fr-FR" sz="6600" b="1" dirty="0" err="1"/>
              <a:t>anomezo</a:t>
            </a:r>
            <a:br>
              <a:rPr lang="fr-FR" sz="6600" b="1" dirty="0"/>
            </a:br>
            <a:r>
              <a:rPr lang="fr-FR" sz="6600" b="1" dirty="0"/>
              <a:t>      </a:t>
            </a:r>
            <a:r>
              <a:rPr lang="fr-FR" sz="6600" b="1" dirty="0" err="1"/>
              <a:t>Sy</a:t>
            </a:r>
            <a:r>
              <a:rPr lang="fr-FR" sz="6600" b="1" dirty="0"/>
              <a:t> </a:t>
            </a:r>
            <a:r>
              <a:rPr lang="fr-FR" sz="6600" b="1" dirty="0" err="1"/>
              <a:t>ny</a:t>
            </a:r>
            <a:r>
              <a:rPr lang="fr-FR" sz="6600" b="1" dirty="0"/>
              <a:t> </a:t>
            </a:r>
            <a:r>
              <a:rPr lang="fr-FR" sz="6600" b="1" dirty="0" err="1"/>
              <a:t>fahendrena</a:t>
            </a:r>
            <a:r>
              <a:rPr lang="fr-FR" sz="6600" b="1" dirty="0"/>
              <a:t> </a:t>
            </a:r>
            <a:r>
              <a:rPr lang="fr-FR" sz="6600" b="1" dirty="0" err="1"/>
              <a:t>koa</a:t>
            </a:r>
            <a:r>
              <a:rPr lang="fr-FR" sz="6600" b="1" dirty="0"/>
              <a:t>,</a:t>
            </a:r>
            <a:br>
              <a:rPr lang="fr-FR" sz="6600" b="1" dirty="0"/>
            </a:br>
            <a:r>
              <a:rPr lang="fr-FR" sz="6600" b="1" dirty="0"/>
              <a:t>   </a:t>
            </a:r>
            <a:r>
              <a:rPr lang="fr-FR" sz="6600" b="1" dirty="0" err="1"/>
              <a:t>Eny</a:t>
            </a:r>
            <a:r>
              <a:rPr lang="fr-FR" sz="6600" b="1" dirty="0"/>
              <a:t>, </a:t>
            </a:r>
            <a:r>
              <a:rPr lang="fr-FR" sz="6600" b="1" dirty="0" err="1"/>
              <a:t>Kristiana</a:t>
            </a:r>
            <a:r>
              <a:rPr lang="fr-FR" sz="6600" b="1" dirty="0"/>
              <a:t> ! </a:t>
            </a:r>
            <a:r>
              <a:rPr lang="fr-FR" sz="6600" b="1" dirty="0" err="1"/>
              <a:t>aelezo</a:t>
            </a:r>
            <a:br>
              <a:rPr lang="fr-FR" sz="6600" b="1" dirty="0"/>
            </a:br>
            <a:r>
              <a:rPr lang="fr-FR" sz="6600" b="1" dirty="0" err="1"/>
              <a:t>Izay</a:t>
            </a:r>
            <a:r>
              <a:rPr lang="fr-FR" sz="6600" b="1" dirty="0"/>
              <a:t> </a:t>
            </a:r>
            <a:r>
              <a:rPr lang="fr-FR" sz="6600" b="1" dirty="0" err="1"/>
              <a:t>rehetra</a:t>
            </a:r>
            <a:r>
              <a:rPr lang="fr-FR" sz="6600" b="1" dirty="0"/>
              <a:t> </a:t>
            </a:r>
            <a:r>
              <a:rPr lang="fr-FR" sz="6600" b="1" dirty="0" err="1"/>
              <a:t>mahasoa</a:t>
            </a:r>
            <a:r>
              <a:rPr lang="fr-FR" sz="6600" b="1" dirty="0"/>
              <a:t> 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31F8A25-04C3-4A5D-19D1-4A9727CE4ED1}"/>
              </a:ext>
            </a:extLst>
          </p:cNvPr>
          <p:cNvSpPr txBox="1"/>
          <p:nvPr/>
        </p:nvSpPr>
        <p:spPr>
          <a:xfrm>
            <a:off x="0" y="411510"/>
            <a:ext cx="9144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6600" b="1" dirty="0" err="1"/>
              <a:t>Mankanesa</a:t>
            </a:r>
            <a:r>
              <a:rPr lang="fr-FR" sz="6600" b="1" dirty="0"/>
              <a:t> re </a:t>
            </a:r>
            <a:r>
              <a:rPr lang="fr-FR" sz="6600" b="1" dirty="0" err="1"/>
              <a:t>izay</a:t>
            </a:r>
            <a:r>
              <a:rPr lang="fr-FR" sz="6600" b="1" dirty="0"/>
              <a:t> </a:t>
            </a:r>
            <a:r>
              <a:rPr lang="fr-FR" sz="6600" b="1" dirty="0" err="1"/>
              <a:t>tia</a:t>
            </a:r>
            <a:br>
              <a:rPr lang="fr-FR" sz="6600" b="1" dirty="0"/>
            </a:br>
            <a:r>
              <a:rPr lang="fr-FR" sz="6600" b="1" dirty="0"/>
              <a:t>Ny </a:t>
            </a:r>
            <a:r>
              <a:rPr lang="fr-FR" sz="6600" b="1" dirty="0" err="1"/>
              <a:t>Mpamonjy</a:t>
            </a:r>
            <a:r>
              <a:rPr lang="fr-FR" sz="6600" b="1" dirty="0"/>
              <a:t> </a:t>
            </a:r>
            <a:r>
              <a:rPr lang="fr-FR" sz="6600" b="1" dirty="0" err="1"/>
              <a:t>lehibe</a:t>
            </a:r>
            <a:r>
              <a:rPr lang="fr-FR" sz="6600" b="1" dirty="0"/>
              <a:t> ;</a:t>
            </a:r>
            <a:br>
              <a:rPr lang="fr-FR" sz="6600" b="1" dirty="0"/>
            </a:br>
            <a:r>
              <a:rPr lang="fr-FR" sz="6600" b="1" dirty="0"/>
              <a:t>:,: </a:t>
            </a:r>
            <a:r>
              <a:rPr lang="fr-FR" sz="6600" b="1" dirty="0" err="1"/>
              <a:t>Miantrà</a:t>
            </a:r>
            <a:r>
              <a:rPr lang="fr-FR" sz="6600" b="1" dirty="0"/>
              <a:t> ka </a:t>
            </a:r>
            <a:r>
              <a:rPr lang="fr-FR" sz="6600" b="1" dirty="0" err="1"/>
              <a:t>manampia</a:t>
            </a:r>
            <a:endParaRPr lang="fr-FR" sz="6600" b="1" dirty="0"/>
          </a:p>
          <a:p>
            <a:pPr algn="ctr"/>
            <a:r>
              <a:rPr lang="fr-FR" sz="6600" b="1" dirty="0"/>
              <a:t>Ny </a:t>
            </a:r>
            <a:r>
              <a:rPr lang="fr-FR" sz="6600" b="1" dirty="0" err="1"/>
              <a:t>mahantra</a:t>
            </a:r>
            <a:r>
              <a:rPr lang="fr-FR" sz="6600" b="1" dirty="0"/>
              <a:t> </a:t>
            </a:r>
            <a:r>
              <a:rPr lang="fr-FR" sz="6600" b="1" dirty="0" err="1"/>
              <a:t>marobe</a:t>
            </a:r>
            <a:r>
              <a:rPr lang="fr-FR" sz="6600" b="1" dirty="0"/>
              <a:t> :,: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92239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6600" b="1" dirty="0"/>
              <a:t>1. </a:t>
            </a:r>
            <a:r>
              <a:rPr lang="fr-FR" sz="6600" b="1" dirty="0" err="1"/>
              <a:t>Miantra</a:t>
            </a:r>
            <a:r>
              <a:rPr lang="fr-FR" sz="6600" b="1" dirty="0"/>
              <a:t> </a:t>
            </a:r>
            <a:r>
              <a:rPr lang="fr-FR" sz="6600" b="1" dirty="0" err="1"/>
              <a:t>ny</a:t>
            </a:r>
            <a:r>
              <a:rPr lang="fr-FR" sz="6600" b="1" dirty="0"/>
              <a:t> </a:t>
            </a:r>
            <a:r>
              <a:rPr lang="fr-FR" sz="6600" b="1" dirty="0" err="1"/>
              <a:t>firenena</a:t>
            </a:r>
            <a:r>
              <a:rPr lang="fr-FR" sz="6600" b="1" dirty="0"/>
              <a:t>,</a:t>
            </a:r>
            <a:br>
              <a:rPr lang="fr-FR" sz="6600" b="1" dirty="0"/>
            </a:br>
            <a:r>
              <a:rPr lang="fr-FR" sz="6600" b="1" dirty="0"/>
              <a:t>    </a:t>
            </a:r>
            <a:r>
              <a:rPr lang="fr-FR" sz="6600" b="1" dirty="0" err="1"/>
              <a:t>Ry</a:t>
            </a:r>
            <a:r>
              <a:rPr lang="fr-FR" sz="6600" b="1" dirty="0"/>
              <a:t> </a:t>
            </a:r>
            <a:r>
              <a:rPr lang="fr-FR" sz="6600" b="1" dirty="0" err="1"/>
              <a:t>Jesosy</a:t>
            </a:r>
            <a:r>
              <a:rPr lang="fr-FR" sz="6600" b="1" dirty="0"/>
              <a:t> </a:t>
            </a:r>
            <a:r>
              <a:rPr lang="fr-FR" sz="6600" b="1" dirty="0" err="1"/>
              <a:t>Tomponay</a:t>
            </a:r>
            <a:r>
              <a:rPr lang="fr-FR" sz="6600" b="1" dirty="0"/>
              <a:t> !</a:t>
            </a:r>
            <a:br>
              <a:rPr lang="fr-FR" sz="6600" b="1" dirty="0"/>
            </a:br>
            <a:r>
              <a:rPr lang="fr-FR" sz="6600" b="1" dirty="0"/>
              <a:t>   </a:t>
            </a:r>
            <a:r>
              <a:rPr lang="fr-FR" sz="6600" b="1" dirty="0" err="1"/>
              <a:t>Ambarao</a:t>
            </a:r>
            <a:r>
              <a:rPr lang="fr-FR" sz="6600" b="1" dirty="0"/>
              <a:t> </a:t>
            </a:r>
            <a:r>
              <a:rPr lang="fr-FR" sz="6600" b="1" dirty="0" err="1"/>
              <a:t>ny</a:t>
            </a:r>
            <a:r>
              <a:rPr lang="fr-FR" sz="6600" b="1" dirty="0"/>
              <a:t> </a:t>
            </a:r>
            <a:r>
              <a:rPr lang="fr-FR" sz="6600" b="1" dirty="0" err="1"/>
              <a:t>famonjena</a:t>
            </a:r>
            <a:br>
              <a:rPr lang="fr-FR" sz="6600" b="1" dirty="0"/>
            </a:br>
            <a:r>
              <a:rPr lang="fr-FR" sz="6600" b="1" dirty="0"/>
              <a:t>    </a:t>
            </a:r>
            <a:r>
              <a:rPr lang="fr-FR" sz="6600" b="1" dirty="0" err="1"/>
              <a:t>Ilay</a:t>
            </a:r>
            <a:r>
              <a:rPr lang="fr-FR" sz="6600" b="1" dirty="0"/>
              <a:t> </a:t>
            </a:r>
            <a:r>
              <a:rPr lang="fr-FR" sz="6600" b="1" dirty="0" err="1"/>
              <a:t>nataonao</a:t>
            </a:r>
            <a:r>
              <a:rPr lang="fr-FR" sz="6600" b="1" dirty="0"/>
              <a:t> </a:t>
            </a:r>
            <a:r>
              <a:rPr lang="fr-FR" sz="6600" b="1" dirty="0" err="1"/>
              <a:t>fahizay</a:t>
            </a:r>
            <a:r>
              <a:rPr lang="fr-FR" sz="6600" b="1" dirty="0"/>
              <a:t> 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6248BF7-B58C-EC3E-2A87-7F41BCF347F6}"/>
              </a:ext>
            </a:extLst>
          </p:cNvPr>
          <p:cNvSpPr txBox="1"/>
          <p:nvPr/>
        </p:nvSpPr>
        <p:spPr>
          <a:xfrm>
            <a:off x="0" y="0"/>
            <a:ext cx="9144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6600" b="1" dirty="0" err="1"/>
              <a:t>Asehoinao</a:t>
            </a:r>
            <a:r>
              <a:rPr lang="fr-FR" sz="6600" b="1" dirty="0"/>
              <a:t> </a:t>
            </a:r>
            <a:r>
              <a:rPr lang="fr-FR" sz="6600" b="1" dirty="0" err="1"/>
              <a:t>ny</a:t>
            </a:r>
            <a:r>
              <a:rPr lang="fr-FR" sz="6600" b="1" dirty="0"/>
              <a:t> </a:t>
            </a:r>
            <a:r>
              <a:rPr lang="fr-FR" sz="6600" b="1" dirty="0" err="1"/>
              <a:t>hery</a:t>
            </a:r>
            <a:br>
              <a:rPr lang="fr-FR" sz="6600" b="1" dirty="0"/>
            </a:br>
            <a:r>
              <a:rPr lang="fr-FR" sz="6600" b="1" dirty="0" err="1"/>
              <a:t>Namonjena</a:t>
            </a:r>
            <a:r>
              <a:rPr lang="fr-FR" sz="6600" b="1" dirty="0"/>
              <a:t> </a:t>
            </a:r>
            <a:r>
              <a:rPr lang="fr-FR" sz="6600" b="1" dirty="0" err="1"/>
              <a:t>marobe</a:t>
            </a:r>
            <a:r>
              <a:rPr lang="fr-FR" sz="6600" b="1" dirty="0"/>
              <a:t> ;</a:t>
            </a:r>
            <a:br>
              <a:rPr lang="fr-FR" sz="6600" b="1" dirty="0"/>
            </a:br>
            <a:r>
              <a:rPr lang="fr-FR" sz="6600" b="1" dirty="0"/>
              <a:t>:,: Ry </a:t>
            </a:r>
            <a:r>
              <a:rPr lang="fr-FR" sz="6600" b="1" dirty="0" err="1"/>
              <a:t>Mpamonjy</a:t>
            </a:r>
            <a:r>
              <a:rPr lang="fr-FR" sz="6600" b="1" dirty="0"/>
              <a:t> </a:t>
            </a:r>
            <a:r>
              <a:rPr lang="fr-FR" sz="6600" b="1" dirty="0" err="1"/>
              <a:t>olom-bery</a:t>
            </a:r>
            <a:r>
              <a:rPr lang="fr-FR" sz="6600" b="1" dirty="0"/>
              <a:t> !</a:t>
            </a:r>
            <a:br>
              <a:rPr lang="fr-FR" sz="6600" b="1" dirty="0"/>
            </a:br>
            <a:r>
              <a:rPr lang="fr-FR" sz="6600" b="1" dirty="0" err="1"/>
              <a:t>Mamonje</a:t>
            </a:r>
            <a:r>
              <a:rPr lang="fr-FR" sz="6600" b="1" dirty="0"/>
              <a:t> </a:t>
            </a:r>
            <a:r>
              <a:rPr lang="fr-FR" sz="6600" b="1" dirty="0" err="1"/>
              <a:t>indray</a:t>
            </a:r>
            <a:r>
              <a:rPr lang="fr-FR" sz="6600" b="1" dirty="0"/>
              <a:t> </a:t>
            </a:r>
            <a:r>
              <a:rPr lang="fr-FR" sz="6600" b="1" dirty="0" err="1"/>
              <a:t>anie</a:t>
            </a:r>
            <a:r>
              <a:rPr lang="fr-FR" sz="6600" b="1" dirty="0"/>
              <a:t> :,: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1811580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6600" b="1" dirty="0"/>
              <a:t>2. </a:t>
            </a:r>
            <a:r>
              <a:rPr lang="fr-FR" sz="6600" b="1" dirty="0" err="1"/>
              <a:t>Mba</a:t>
            </a:r>
            <a:r>
              <a:rPr lang="fr-FR" sz="6600" b="1" dirty="0"/>
              <a:t> </a:t>
            </a:r>
            <a:r>
              <a:rPr lang="fr-FR" sz="6600" b="1" dirty="0" err="1"/>
              <a:t>heveronao</a:t>
            </a:r>
            <a:r>
              <a:rPr lang="fr-FR" sz="6600" b="1" dirty="0"/>
              <a:t> </a:t>
            </a:r>
            <a:r>
              <a:rPr lang="fr-FR" sz="6600" b="1" dirty="0" err="1"/>
              <a:t>ry</a:t>
            </a:r>
            <a:r>
              <a:rPr lang="fr-FR" sz="6600" b="1" dirty="0"/>
              <a:t> </a:t>
            </a:r>
            <a:r>
              <a:rPr lang="fr-FR" sz="6600" b="1" dirty="0" err="1"/>
              <a:t>Nosy</a:t>
            </a:r>
            <a:br>
              <a:rPr lang="fr-FR" sz="6600" b="1" dirty="0"/>
            </a:br>
            <a:r>
              <a:rPr lang="fr-FR" sz="6600" b="1" dirty="0" err="1"/>
              <a:t>Itoeranay</a:t>
            </a:r>
            <a:r>
              <a:rPr lang="fr-FR" sz="6600" b="1" dirty="0"/>
              <a:t> </a:t>
            </a:r>
            <a:r>
              <a:rPr lang="fr-FR" sz="6600" b="1" dirty="0" err="1"/>
              <a:t>izao</a:t>
            </a:r>
            <a:r>
              <a:rPr lang="fr-FR" sz="6600" b="1" dirty="0"/>
              <a:t> ;</a:t>
            </a:r>
            <a:br>
              <a:rPr lang="fr-FR" sz="6600" b="1" dirty="0"/>
            </a:br>
            <a:r>
              <a:rPr lang="fr-FR" sz="6600" b="1" dirty="0" err="1"/>
              <a:t>Iantraonao</a:t>
            </a:r>
            <a:r>
              <a:rPr lang="fr-FR" sz="6600" b="1" dirty="0"/>
              <a:t>, </a:t>
            </a:r>
            <a:r>
              <a:rPr lang="fr-FR" sz="6600" b="1" dirty="0" err="1"/>
              <a:t>ry</a:t>
            </a:r>
            <a:r>
              <a:rPr lang="fr-FR" sz="6600" b="1" dirty="0"/>
              <a:t> </a:t>
            </a:r>
            <a:r>
              <a:rPr lang="fr-FR" sz="6600" b="1" dirty="0" err="1"/>
              <a:t>Jesosy</a:t>
            </a:r>
            <a:r>
              <a:rPr lang="fr-FR" sz="6600" b="1" dirty="0"/>
              <a:t>,</a:t>
            </a:r>
            <a:br>
              <a:rPr lang="fr-FR" sz="6600" b="1" dirty="0"/>
            </a:br>
            <a:r>
              <a:rPr lang="fr-FR" sz="6600" b="1" dirty="0"/>
              <a:t>Ny </a:t>
            </a:r>
            <a:r>
              <a:rPr lang="fr-FR" sz="6600" b="1" dirty="0" err="1"/>
              <a:t>tsy</a:t>
            </a:r>
            <a:r>
              <a:rPr lang="fr-FR" sz="6600" b="1" dirty="0"/>
              <a:t> </a:t>
            </a:r>
            <a:r>
              <a:rPr lang="fr-FR" sz="6600" b="1" dirty="0" err="1"/>
              <a:t>mahalala</a:t>
            </a:r>
            <a:r>
              <a:rPr lang="fr-FR" sz="6600" b="1" dirty="0"/>
              <a:t>  </a:t>
            </a:r>
            <a:r>
              <a:rPr lang="fr-FR" sz="6600" b="1" dirty="0" err="1"/>
              <a:t>Anao</a:t>
            </a:r>
            <a:r>
              <a:rPr lang="fr-FR" sz="6600" b="1" dirty="0"/>
              <a:t> 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EE5CFAAF-070B-0D78-55E4-E99869D40285}"/>
              </a:ext>
            </a:extLst>
          </p:cNvPr>
          <p:cNvSpPr txBox="1"/>
          <p:nvPr/>
        </p:nvSpPr>
        <p:spPr>
          <a:xfrm>
            <a:off x="0" y="7398"/>
            <a:ext cx="9144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6600" b="1" dirty="0" err="1"/>
              <a:t>Iantrao</a:t>
            </a:r>
            <a:r>
              <a:rPr lang="fr-FR" sz="6600" b="1" dirty="0"/>
              <a:t> </a:t>
            </a:r>
            <a:r>
              <a:rPr lang="fr-FR" sz="6600" b="1" dirty="0" err="1"/>
              <a:t>ireo</a:t>
            </a:r>
            <a:r>
              <a:rPr lang="fr-FR" sz="6600" b="1" dirty="0"/>
              <a:t> </a:t>
            </a:r>
            <a:r>
              <a:rPr lang="fr-FR" sz="6600" b="1" dirty="0" err="1"/>
              <a:t>faritany</a:t>
            </a:r>
            <a:br>
              <a:rPr lang="fr-FR" sz="6600" b="1" dirty="0"/>
            </a:br>
            <a:r>
              <a:rPr lang="fr-FR" sz="6600" b="1" dirty="0" err="1"/>
              <a:t>Anjakan'ny</a:t>
            </a:r>
            <a:r>
              <a:rPr lang="fr-FR" sz="6600" b="1" dirty="0"/>
              <a:t> </a:t>
            </a:r>
            <a:r>
              <a:rPr lang="fr-FR" sz="6600" b="1" dirty="0" err="1"/>
              <a:t>aizim-be</a:t>
            </a:r>
            <a:r>
              <a:rPr lang="fr-FR" sz="6600" b="1" dirty="0"/>
              <a:t>,</a:t>
            </a:r>
            <a:br>
              <a:rPr lang="fr-FR" sz="6600" b="1" dirty="0"/>
            </a:br>
            <a:r>
              <a:rPr lang="fr-FR" sz="6600" b="1" dirty="0"/>
              <a:t>:,: </a:t>
            </a:r>
            <a:r>
              <a:rPr lang="fr-FR" sz="6600" b="1" dirty="0" err="1"/>
              <a:t>Mba</a:t>
            </a:r>
            <a:r>
              <a:rPr lang="fr-FR" sz="6600" b="1" dirty="0"/>
              <a:t> ho tonga </a:t>
            </a:r>
            <a:r>
              <a:rPr lang="fr-FR" sz="6600" b="1" dirty="0" err="1"/>
              <a:t>faingana</a:t>
            </a:r>
            <a:r>
              <a:rPr lang="fr-FR" sz="6600" b="1" dirty="0"/>
              <a:t> </a:t>
            </a:r>
            <a:r>
              <a:rPr lang="fr-FR" sz="6600" b="1" dirty="0" err="1"/>
              <a:t>any</a:t>
            </a:r>
            <a:br>
              <a:rPr lang="fr-FR" sz="6600" b="1" dirty="0"/>
            </a:br>
            <a:r>
              <a:rPr lang="fr-FR" sz="6600" b="1" dirty="0"/>
              <a:t>Ny </a:t>
            </a:r>
            <a:r>
              <a:rPr lang="fr-FR" sz="6600" b="1" dirty="0" err="1"/>
              <a:t>mazava</a:t>
            </a:r>
            <a:r>
              <a:rPr lang="fr-FR" sz="6600" b="1" dirty="0"/>
              <a:t> </a:t>
            </a:r>
            <a:r>
              <a:rPr lang="fr-FR" sz="6600" b="1" dirty="0" err="1"/>
              <a:t>lehibe</a:t>
            </a:r>
            <a:r>
              <a:rPr lang="fr-FR" sz="6600" b="1" dirty="0"/>
              <a:t> :,: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359223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6600" b="1" dirty="0"/>
              <a:t>3. Be </a:t>
            </a:r>
            <a:r>
              <a:rPr lang="fr-FR" sz="6600" b="1" dirty="0" err="1"/>
              <a:t>ny</a:t>
            </a:r>
            <a:r>
              <a:rPr lang="fr-FR" sz="6600" b="1" dirty="0"/>
              <a:t> </a:t>
            </a:r>
            <a:r>
              <a:rPr lang="fr-FR" sz="6600" b="1" dirty="0" err="1"/>
              <a:t>tany</a:t>
            </a:r>
            <a:r>
              <a:rPr lang="fr-FR" sz="6600" b="1" dirty="0"/>
              <a:t> </a:t>
            </a:r>
            <a:r>
              <a:rPr lang="fr-FR" sz="6600" b="1" dirty="0" err="1"/>
              <a:t>tsy</a:t>
            </a:r>
            <a:r>
              <a:rPr lang="fr-FR" sz="6600" b="1" dirty="0"/>
              <a:t> </a:t>
            </a:r>
            <a:r>
              <a:rPr lang="fr-FR" sz="6600" b="1" dirty="0" err="1"/>
              <a:t>voasa</a:t>
            </a:r>
            <a:r>
              <a:rPr lang="fr-FR" sz="6600" b="1" dirty="0"/>
              <a:t>,</a:t>
            </a:r>
            <a:br>
              <a:rPr lang="fr-FR" sz="6600" b="1" dirty="0"/>
            </a:br>
            <a:r>
              <a:rPr lang="fr-FR" sz="6600" b="1" dirty="0"/>
              <a:t>    </a:t>
            </a:r>
            <a:r>
              <a:rPr lang="fr-FR" sz="6600" b="1" dirty="0" err="1"/>
              <a:t>Vitsy</a:t>
            </a:r>
            <a:r>
              <a:rPr lang="fr-FR" sz="6600" b="1" dirty="0"/>
              <a:t> </a:t>
            </a:r>
            <a:r>
              <a:rPr lang="fr-FR" sz="6600" b="1" dirty="0" err="1"/>
              <a:t>ny</a:t>
            </a:r>
            <a:r>
              <a:rPr lang="fr-FR" sz="6600" b="1" dirty="0"/>
              <a:t> </a:t>
            </a:r>
            <a:r>
              <a:rPr lang="fr-FR" sz="6600" b="1" dirty="0" err="1"/>
              <a:t>mpanomponao</a:t>
            </a:r>
            <a:r>
              <a:rPr lang="fr-FR" sz="6600" b="1" dirty="0"/>
              <a:t> ;</a:t>
            </a:r>
            <a:br>
              <a:rPr lang="fr-FR" sz="6600" b="1" dirty="0"/>
            </a:br>
            <a:r>
              <a:rPr lang="fr-FR" sz="6600" b="1" dirty="0" err="1"/>
              <a:t>Koa</a:t>
            </a:r>
            <a:r>
              <a:rPr lang="fr-FR" sz="6600" b="1" dirty="0"/>
              <a:t> </a:t>
            </a:r>
            <a:r>
              <a:rPr lang="fr-FR" sz="6600" b="1" dirty="0" err="1"/>
              <a:t>izahay</a:t>
            </a:r>
            <a:r>
              <a:rPr lang="fr-FR" sz="6600" b="1" dirty="0"/>
              <a:t> </a:t>
            </a:r>
            <a:r>
              <a:rPr lang="fr-FR" sz="6600" b="1" dirty="0" err="1"/>
              <a:t>mpiasa</a:t>
            </a:r>
            <a:br>
              <a:rPr lang="fr-FR" sz="6600" b="1" dirty="0"/>
            </a:br>
            <a:r>
              <a:rPr lang="fr-FR" sz="6600" b="1" dirty="0"/>
              <a:t> Ao an-</a:t>
            </a:r>
            <a:r>
              <a:rPr lang="fr-FR" sz="6600" b="1" dirty="0" err="1"/>
              <a:t>tanimbolinao</a:t>
            </a:r>
            <a:endParaRPr lang="fr-FR" sz="66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B162914-EBCB-D3EB-AC4A-5AB2E3549BA7}"/>
              </a:ext>
            </a:extLst>
          </p:cNvPr>
          <p:cNvSpPr txBox="1"/>
          <p:nvPr/>
        </p:nvSpPr>
        <p:spPr>
          <a:xfrm>
            <a:off x="0" y="0"/>
            <a:ext cx="9144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6600" b="1" dirty="0" err="1"/>
              <a:t>Mba</a:t>
            </a:r>
            <a:r>
              <a:rPr lang="fr-FR" sz="6600" b="1" dirty="0"/>
              <a:t> </a:t>
            </a:r>
            <a:r>
              <a:rPr lang="fr-FR" sz="6600" b="1" dirty="0" err="1"/>
              <a:t>omeo</a:t>
            </a:r>
            <a:r>
              <a:rPr lang="fr-FR" sz="6600" b="1" dirty="0"/>
              <a:t> </a:t>
            </a:r>
            <a:r>
              <a:rPr lang="fr-FR" sz="6600" b="1" dirty="0" err="1"/>
              <a:t>fo</a:t>
            </a:r>
            <a:r>
              <a:rPr lang="fr-FR" sz="6600" b="1" dirty="0"/>
              <a:t> </a:t>
            </a:r>
            <a:r>
              <a:rPr lang="fr-FR" sz="6600" b="1" dirty="0" err="1"/>
              <a:t>minia</a:t>
            </a:r>
            <a:br>
              <a:rPr lang="fr-FR" sz="6600" b="1" dirty="0"/>
            </a:br>
            <a:r>
              <a:rPr lang="fr-FR" sz="6600" b="1" dirty="0" err="1"/>
              <a:t>Hankato</a:t>
            </a:r>
            <a:r>
              <a:rPr lang="fr-FR" sz="6600" b="1" dirty="0"/>
              <a:t> </a:t>
            </a:r>
            <a:r>
              <a:rPr lang="fr-FR" sz="6600" b="1" dirty="0" err="1"/>
              <a:t>ny</a:t>
            </a:r>
            <a:r>
              <a:rPr lang="fr-FR" sz="6600" b="1" dirty="0"/>
              <a:t> </a:t>
            </a:r>
            <a:r>
              <a:rPr lang="fr-FR" sz="6600" b="1" dirty="0" err="1"/>
              <a:t>teninao</a:t>
            </a:r>
            <a:r>
              <a:rPr lang="fr-FR" sz="6600" b="1" dirty="0"/>
              <a:t>,</a:t>
            </a:r>
            <a:br>
              <a:rPr lang="fr-FR" sz="6600" b="1" dirty="0"/>
            </a:br>
            <a:r>
              <a:rPr lang="fr-FR" sz="6600" b="1" dirty="0"/>
              <a:t>:,: Ka </a:t>
            </a:r>
            <a:r>
              <a:rPr lang="fr-FR" sz="6600" b="1" dirty="0" err="1"/>
              <a:t>aoka</a:t>
            </a:r>
            <a:r>
              <a:rPr lang="fr-FR" sz="6600" b="1" dirty="0"/>
              <a:t> </a:t>
            </a:r>
            <a:r>
              <a:rPr lang="fr-FR" sz="6600" b="1" dirty="0" err="1"/>
              <a:t>mba</a:t>
            </a:r>
            <a:r>
              <a:rPr lang="fr-FR" sz="6600" b="1" dirty="0"/>
              <a:t> </a:t>
            </a:r>
            <a:r>
              <a:rPr lang="fr-FR" sz="6600" b="1" dirty="0" err="1"/>
              <a:t>hikely</a:t>
            </a:r>
            <a:r>
              <a:rPr lang="fr-FR" sz="6600" b="1" dirty="0"/>
              <a:t> </a:t>
            </a:r>
            <a:r>
              <a:rPr lang="fr-FR" sz="6600" b="1" dirty="0" err="1"/>
              <a:t>aina</a:t>
            </a:r>
            <a:br>
              <a:rPr lang="fr-FR" sz="6600" b="1" dirty="0"/>
            </a:br>
            <a:r>
              <a:rPr lang="fr-FR" sz="6600" b="1" dirty="0" err="1"/>
              <a:t>Izahay</a:t>
            </a:r>
            <a:r>
              <a:rPr lang="fr-FR" sz="6600" b="1" dirty="0"/>
              <a:t> </a:t>
            </a:r>
            <a:r>
              <a:rPr lang="fr-FR" sz="6600" b="1" dirty="0" err="1"/>
              <a:t>hiasa</a:t>
            </a:r>
            <a:r>
              <a:rPr lang="fr-FR" sz="6600" b="1" dirty="0"/>
              <a:t> ao :,: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2905175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6600" b="1" dirty="0"/>
              <a:t>4. </a:t>
            </a:r>
            <a:r>
              <a:rPr lang="fr-FR" sz="6600" b="1" dirty="0" err="1"/>
              <a:t>Mankanesa</a:t>
            </a:r>
            <a:r>
              <a:rPr lang="fr-FR" sz="6600" b="1" dirty="0"/>
              <a:t>, </a:t>
            </a:r>
            <a:r>
              <a:rPr lang="fr-FR" sz="6600" b="1" dirty="0" err="1"/>
              <a:t>ry</a:t>
            </a:r>
            <a:r>
              <a:rPr lang="fr-FR" sz="6600" b="1" dirty="0"/>
              <a:t> </a:t>
            </a:r>
            <a:r>
              <a:rPr lang="fr-FR" sz="6600" b="1" dirty="0" err="1"/>
              <a:t>Mpitory</a:t>
            </a:r>
            <a:r>
              <a:rPr lang="fr-FR" sz="6600" b="1" dirty="0"/>
              <a:t> !</a:t>
            </a:r>
            <a:br>
              <a:rPr lang="fr-FR" sz="6600" b="1" dirty="0"/>
            </a:br>
            <a:r>
              <a:rPr lang="fr-FR" sz="6600" b="1" dirty="0"/>
              <a:t>Ao an-</a:t>
            </a:r>
            <a:r>
              <a:rPr lang="fr-FR" sz="6600" b="1" dirty="0" err="1"/>
              <a:t>tany</a:t>
            </a:r>
            <a:r>
              <a:rPr lang="fr-FR" sz="6600" b="1" dirty="0"/>
              <a:t> </a:t>
            </a:r>
            <a:r>
              <a:rPr lang="fr-FR" sz="6600" b="1" dirty="0" err="1"/>
              <a:t>lavitra</a:t>
            </a:r>
            <a:r>
              <a:rPr lang="fr-FR" sz="6600" b="1" dirty="0"/>
              <a:t> ao,</a:t>
            </a:r>
            <a:br>
              <a:rPr lang="fr-FR" sz="6600" b="1" dirty="0"/>
            </a:br>
            <a:r>
              <a:rPr lang="fr-FR" sz="6600" b="1" dirty="0"/>
              <a:t>Be </a:t>
            </a:r>
            <a:r>
              <a:rPr lang="fr-FR" sz="6600" b="1" dirty="0" err="1"/>
              <a:t>tsy</a:t>
            </a:r>
            <a:r>
              <a:rPr lang="fr-FR" sz="6600" b="1" dirty="0"/>
              <a:t> </a:t>
            </a:r>
            <a:r>
              <a:rPr lang="fr-FR" sz="6600" b="1" dirty="0" err="1"/>
              <a:t>mahalala</a:t>
            </a:r>
            <a:r>
              <a:rPr lang="fr-FR" sz="6600" b="1" dirty="0"/>
              <a:t>  </a:t>
            </a:r>
            <a:r>
              <a:rPr lang="fr-FR" sz="6600" b="1" dirty="0" err="1"/>
              <a:t>akory</a:t>
            </a:r>
            <a:br>
              <a:rPr lang="fr-FR" sz="6600" b="1" dirty="0"/>
            </a:br>
            <a:r>
              <a:rPr lang="fr-FR" sz="6600" b="1" dirty="0" err="1"/>
              <a:t>An'i</a:t>
            </a:r>
            <a:r>
              <a:rPr lang="fr-FR" sz="6600" b="1" dirty="0"/>
              <a:t> </a:t>
            </a:r>
            <a:r>
              <a:rPr lang="fr-FR" sz="6600" b="1" dirty="0" err="1"/>
              <a:t>Jeso</a:t>
            </a:r>
            <a:r>
              <a:rPr lang="fr-FR" sz="6600" b="1" dirty="0"/>
              <a:t> </a:t>
            </a:r>
            <a:r>
              <a:rPr lang="fr-FR" sz="6600" b="1" dirty="0" err="1"/>
              <a:t>Tomponao</a:t>
            </a:r>
            <a:r>
              <a:rPr lang="fr-FR" sz="6600" b="1" dirty="0"/>
              <a:t>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B389EA2-984F-D1E5-3700-95F5AD398CE1}"/>
              </a:ext>
            </a:extLst>
          </p:cNvPr>
          <p:cNvSpPr txBox="1"/>
          <p:nvPr/>
        </p:nvSpPr>
        <p:spPr>
          <a:xfrm>
            <a:off x="0" y="0"/>
            <a:ext cx="9144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6600" b="1" dirty="0"/>
              <a:t>He, </a:t>
            </a:r>
            <a:r>
              <a:rPr lang="fr-FR" sz="6600" b="1" dirty="0" err="1"/>
              <a:t>ny</a:t>
            </a:r>
            <a:r>
              <a:rPr lang="fr-FR" sz="6600" b="1" dirty="0"/>
              <a:t> </a:t>
            </a:r>
            <a:r>
              <a:rPr lang="fr-FR" sz="6600" b="1" dirty="0" err="1"/>
              <a:t>fahantrany</a:t>
            </a:r>
            <a:r>
              <a:rPr lang="fr-FR" sz="6600" b="1" dirty="0"/>
              <a:t>, </a:t>
            </a:r>
          </a:p>
          <a:p>
            <a:pPr algn="ctr"/>
            <a:r>
              <a:rPr lang="fr-FR" sz="6600" b="1" dirty="0" err="1"/>
              <a:t>indrisy</a:t>
            </a:r>
            <a:r>
              <a:rPr lang="fr-FR" sz="6600" b="1" dirty="0"/>
              <a:t> !</a:t>
            </a:r>
          </a:p>
          <a:p>
            <a:pPr algn="ctr"/>
            <a:r>
              <a:rPr lang="fr-FR" sz="6600" b="1" dirty="0"/>
              <a:t>He, </a:t>
            </a:r>
            <a:r>
              <a:rPr lang="fr-FR" sz="6600" b="1" dirty="0" err="1"/>
              <a:t>ny</a:t>
            </a:r>
            <a:r>
              <a:rPr lang="fr-FR" sz="6600" b="1" dirty="0"/>
              <a:t> </a:t>
            </a:r>
            <a:r>
              <a:rPr lang="fr-FR" sz="6600" b="1" dirty="0" err="1"/>
              <a:t>hadalan'ny</a:t>
            </a:r>
            <a:r>
              <a:rPr lang="fr-FR" sz="6600" b="1" dirty="0"/>
              <a:t> ao,</a:t>
            </a:r>
          </a:p>
          <a:p>
            <a:pPr algn="ctr"/>
            <a:r>
              <a:rPr lang="fr-FR" sz="6600" b="1" dirty="0"/>
              <a:t>:,: Fa </a:t>
            </a:r>
            <a:r>
              <a:rPr lang="fr-FR" sz="6600" b="1" dirty="0" err="1"/>
              <a:t>ny</a:t>
            </a:r>
            <a:r>
              <a:rPr lang="fr-FR" sz="6600" b="1" dirty="0"/>
              <a:t> </a:t>
            </a:r>
            <a:r>
              <a:rPr lang="fr-FR" sz="6600" b="1" dirty="0" err="1"/>
              <a:t>olona</a:t>
            </a:r>
            <a:r>
              <a:rPr lang="fr-FR" sz="6600" b="1" dirty="0"/>
              <a:t> </a:t>
            </a:r>
            <a:r>
              <a:rPr lang="fr-FR" sz="6600" b="1" dirty="0" err="1"/>
              <a:t>tsy</a:t>
            </a:r>
            <a:r>
              <a:rPr lang="fr-FR" sz="6600" b="1" dirty="0"/>
              <a:t> </a:t>
            </a:r>
            <a:r>
              <a:rPr lang="fr-FR" sz="6600" b="1" dirty="0" err="1"/>
              <a:t>misy</a:t>
            </a:r>
            <a:endParaRPr lang="fr-FR" sz="6600" b="1" dirty="0"/>
          </a:p>
          <a:p>
            <a:pPr algn="ctr"/>
            <a:r>
              <a:rPr lang="fr-FR" sz="6600" b="1" dirty="0" err="1"/>
              <a:t>Hampianatra</a:t>
            </a:r>
            <a:r>
              <a:rPr lang="fr-FR" sz="6600" b="1" dirty="0"/>
              <a:t> </a:t>
            </a:r>
            <a:r>
              <a:rPr lang="fr-FR" sz="6600" b="1" dirty="0" err="1"/>
              <a:t>azy</a:t>
            </a:r>
            <a:r>
              <a:rPr lang="fr-FR" sz="6600" b="1" dirty="0"/>
              <a:t> ao :,: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16440707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218</Words>
  <Application>Microsoft Office PowerPoint</Application>
  <PresentationFormat>Affichage à l'écran (16:9)</PresentationFormat>
  <Paragraphs>16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Thème Office</vt:lpstr>
      <vt:lpstr>313  Miantra ny firenena</vt:lpstr>
      <vt:lpstr>1. Miantra ny firenena,     Ry Jesosy Tomponay !    Ambarao ny famonjena     Ilay nataonao fahizay ;</vt:lpstr>
      <vt:lpstr>Présentation PowerPoint</vt:lpstr>
      <vt:lpstr>2. Mba heveronao ry Nosy Itoeranay izao ; Iantraonao, ry Jesosy, Ny tsy mahalala  Anao ;</vt:lpstr>
      <vt:lpstr>Présentation PowerPoint</vt:lpstr>
      <vt:lpstr>3. Be ny tany tsy voasa,     Vitsy ny mpanomponao ; Koa izahay mpiasa  Ao an-tanimbolinao</vt:lpstr>
      <vt:lpstr>Présentation PowerPoint</vt:lpstr>
      <vt:lpstr>4. Mankanesa, ry Mpitory ! Ao an-tany lavitra ao, Be tsy mahalala  akory An'i Jeso Tomponao,</vt:lpstr>
      <vt:lpstr>Présentation PowerPoint</vt:lpstr>
      <vt:lpstr>5. Ny harena anomezo       Sy ny fahendrena koa,    Eny, Kristiana ! aelezo Izay rehetra mahasoa ;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313  Miantra ny firenena</dc:title>
  <dc:creator>TANTA Milefitra</dc:creator>
  <cp:lastModifiedBy>Gaming</cp:lastModifiedBy>
  <cp:revision>2</cp:revision>
  <dcterms:created xsi:type="dcterms:W3CDTF">2014-08-07T17:13:01Z</dcterms:created>
  <dcterms:modified xsi:type="dcterms:W3CDTF">2023-05-21T04:56:39Z</dcterms:modified>
</cp:coreProperties>
</file>