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81518-216F-4F45-B858-D5CFA20ACF4B}" type="datetimeFigureOut">
              <a:rPr lang="fr-FR" smtClean="0"/>
              <a:pPr/>
              <a:t>16/07/2014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44CA-FC27-4246-A08A-D3E16835E61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 err="1" smtClean="0"/>
              <a:t>Antema</a:t>
            </a:r>
            <a:r>
              <a:rPr lang="fr-FR" sz="7200" b="1" dirty="0" smtClean="0"/>
              <a:t> 1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19523"/>
            <a:ext cx="9144000" cy="4158462"/>
          </a:xfrm>
        </p:spPr>
        <p:txBody>
          <a:bodyPr>
            <a:noAutofit/>
          </a:bodyPr>
          <a:lstStyle/>
          <a:p>
            <a:r>
              <a:rPr lang="fr-FR" sz="6000" b="1" dirty="0" err="1" smtClean="0"/>
              <a:t>Masina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masina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masina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</a:t>
            </a:r>
            <a:r>
              <a:rPr lang="fr-FR" sz="6000" b="1" dirty="0" err="1" smtClean="0"/>
              <a:t>Jehovah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err="1" smtClean="0"/>
              <a:t>feno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voninahitrao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err="1" smtClean="0"/>
              <a:t>rehetra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> ô! Amen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Affichage à l'écran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Antema 1</vt:lpstr>
      <vt:lpstr>Masina masina, masina,  Jehovah Tompo feno ny voninahitrao izao rehetra izao, ry Tompo ô! Amen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Antema 1</dc:title>
  <dc:creator>RAMOD</dc:creator>
  <cp:lastModifiedBy>SONO</cp:lastModifiedBy>
  <cp:revision>3</cp:revision>
  <dcterms:created xsi:type="dcterms:W3CDTF">2013-09-18T17:14:48Z</dcterms:created>
  <dcterms:modified xsi:type="dcterms:W3CDTF">2014-07-16T15:41:08Z</dcterms:modified>
</cp:coreProperties>
</file>