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04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1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9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A8F8-9877-48FD-BEDA-DD97433D55FA}" type="datetimeFigureOut">
              <a:rPr lang="fr-FR" smtClean="0"/>
              <a:t>08/09/2014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5284-2670-4F28-934C-0E2B731DB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Antema</a:t>
            </a:r>
            <a:r>
              <a:rPr lang="fr-FR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</a:t>
            </a:r>
            <a:endParaRPr lang="fr-FR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>
            <a:normAutofit/>
          </a:bodyPr>
          <a:lstStyle/>
          <a:p>
            <a:r>
              <a:rPr lang="fr-FR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Didy</a:t>
            </a:r>
            <a:r>
              <a:rPr lang="fr-FR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omeko</a:t>
            </a:r>
            <a:r>
              <a:rPr lang="fr-FR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endParaRPr lang="fr-FR" sz="4400" b="1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0292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hifankatiavanareo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nitiavako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hifankatiavanareo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2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/>
              <a:t>Izany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hahafantaran’ny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olona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rehetra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mifankatia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643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0292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hifankatiavanareo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nitiavako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hifankatiavanareo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6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/>
              <a:t>Izany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hahafantaran’ny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olona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rehetra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hianareo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mifankatia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8869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8580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didiko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didiko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didiko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hifankatiavanareo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nitiavako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anareo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8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716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fitiavana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ainy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sakaizany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637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121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Antema 19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Antema 19</dc:title>
  <dc:creator>Solofo</dc:creator>
  <cp:lastModifiedBy>Solofo</cp:lastModifiedBy>
  <cp:revision>3</cp:revision>
  <dcterms:created xsi:type="dcterms:W3CDTF">2014-09-08T07:18:58Z</dcterms:created>
  <dcterms:modified xsi:type="dcterms:W3CDTF">2014-09-08T07:37:25Z</dcterms:modified>
</cp:coreProperties>
</file>