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10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66C3FC0-7FB7-4207-A6B3-8C5FD8DE944C}" type="datetimeFigureOut">
              <a:rPr lang="fr-FR" smtClean="0"/>
              <a:t>18/09/2014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F052CCC-2202-4B5D-86CF-AB41770AF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19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3FC0-7FB7-4207-A6B3-8C5FD8DE944C}" type="datetimeFigureOut">
              <a:rPr lang="fr-FR" smtClean="0"/>
              <a:t>18/09/2014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2CCC-2202-4B5D-86CF-AB41770AF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40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3FC0-7FB7-4207-A6B3-8C5FD8DE944C}" type="datetimeFigureOut">
              <a:rPr lang="fr-FR" smtClean="0"/>
              <a:t>18/09/2014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2CCC-2202-4B5D-86CF-AB41770AF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45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3FC0-7FB7-4207-A6B3-8C5FD8DE944C}" type="datetimeFigureOut">
              <a:rPr lang="fr-FR" smtClean="0"/>
              <a:t>18/09/2014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2CCC-2202-4B5D-86CF-AB41770AF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198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3FC0-7FB7-4207-A6B3-8C5FD8DE944C}" type="datetimeFigureOut">
              <a:rPr lang="fr-FR" smtClean="0"/>
              <a:t>18/09/2014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2CCC-2202-4B5D-86CF-AB41770AF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264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3FC0-7FB7-4207-A6B3-8C5FD8DE944C}" type="datetimeFigureOut">
              <a:rPr lang="fr-FR" smtClean="0"/>
              <a:t>18/09/2014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2CCC-2202-4B5D-86CF-AB41770AF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3FC0-7FB7-4207-A6B3-8C5FD8DE944C}" type="datetimeFigureOut">
              <a:rPr lang="fr-FR" smtClean="0"/>
              <a:t>18/09/2014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2CCC-2202-4B5D-86CF-AB41770AF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30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6C3FC0-7FB7-4207-A6B3-8C5FD8DE944C}" type="datetimeFigureOut">
              <a:rPr lang="fr-FR" smtClean="0"/>
              <a:t>18/09/2014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2CCC-2202-4B5D-86CF-AB41770AF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211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66C3FC0-7FB7-4207-A6B3-8C5FD8DE944C}" type="datetimeFigureOut">
              <a:rPr lang="fr-FR" smtClean="0"/>
              <a:t>18/09/2014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2CCC-2202-4B5D-86CF-AB41770AF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08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3FC0-7FB7-4207-A6B3-8C5FD8DE944C}" type="datetimeFigureOut">
              <a:rPr lang="fr-FR" smtClean="0"/>
              <a:t>18/09/2014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2CCC-2202-4B5D-86CF-AB41770AF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8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3FC0-7FB7-4207-A6B3-8C5FD8DE944C}" type="datetimeFigureOut">
              <a:rPr lang="fr-FR" smtClean="0"/>
              <a:t>18/09/2014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2CCC-2202-4B5D-86CF-AB41770AF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0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3FC0-7FB7-4207-A6B3-8C5FD8DE944C}" type="datetimeFigureOut">
              <a:rPr lang="fr-FR" smtClean="0"/>
              <a:t>18/09/2014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2CCC-2202-4B5D-86CF-AB41770AF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86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3FC0-7FB7-4207-A6B3-8C5FD8DE944C}" type="datetimeFigureOut">
              <a:rPr lang="fr-FR" smtClean="0"/>
              <a:t>18/09/2014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2CCC-2202-4B5D-86CF-AB41770AF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90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3FC0-7FB7-4207-A6B3-8C5FD8DE944C}" type="datetimeFigureOut">
              <a:rPr lang="fr-FR" smtClean="0"/>
              <a:t>18/09/2014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2CCC-2202-4B5D-86CF-AB41770AF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23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3FC0-7FB7-4207-A6B3-8C5FD8DE944C}" type="datetimeFigureOut">
              <a:rPr lang="fr-FR" smtClean="0"/>
              <a:t>18/09/2014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2CCC-2202-4B5D-86CF-AB41770AF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73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3FC0-7FB7-4207-A6B3-8C5FD8DE944C}" type="datetimeFigureOut">
              <a:rPr lang="fr-FR" smtClean="0"/>
              <a:t>18/09/2014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2CCC-2202-4B5D-86CF-AB41770AF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68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3FC0-7FB7-4207-A6B3-8C5FD8DE944C}" type="datetimeFigureOut">
              <a:rPr lang="fr-FR" smtClean="0"/>
              <a:t>18/09/2014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2CCC-2202-4B5D-86CF-AB41770AF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66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6C3FC0-7FB7-4207-A6B3-8C5FD8DE944C}" type="datetimeFigureOut">
              <a:rPr lang="fr-FR" smtClean="0"/>
              <a:t>18/09/2014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F052CCC-2202-4B5D-86CF-AB41770AF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2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3800" b="1" dirty="0" err="1" smtClean="0"/>
              <a:t>Antema</a:t>
            </a:r>
            <a:r>
              <a:rPr lang="fr-FR" sz="13800" b="1" dirty="0" smtClean="0"/>
              <a:t> 5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0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fr-FR" sz="4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aron’ny</a:t>
            </a:r>
            <a:r>
              <a:rPr lang="fr-FR" sz="4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mandanao</a:t>
            </a:r>
            <a:endParaRPr lang="fr-FR" sz="4000" b="1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9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38100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</a:t>
            </a:r>
          </a:p>
          <a:p>
            <a:pPr algn="ctr"/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</a:t>
            </a:r>
          </a:p>
          <a:p>
            <a:pPr algn="ctr"/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</a:t>
            </a:r>
          </a:p>
          <a:p>
            <a:pPr algn="ctr"/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</a:t>
            </a:r>
          </a:p>
        </p:txBody>
      </p:sp>
    </p:spTree>
    <p:extLst>
      <p:ext uri="{BB962C8B-B14F-4D97-AF65-F5344CB8AC3E}">
        <p14:creationId xmlns:p14="http://schemas.microsoft.com/office/powerpoint/2010/main" val="283814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1816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aron’ny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mandanao</a:t>
            </a:r>
            <a:endParaRPr lang="fr-FR" sz="8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Jerosalema</a:t>
            </a:r>
            <a:endParaRPr lang="fr-FR" sz="8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Miandàna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mandria</a:t>
            </a:r>
            <a:endParaRPr lang="fr-FR" sz="8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fahizay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223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err="1" smtClean="0"/>
              <a:t>Mandry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tokoa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tany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izao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tany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izao</a:t>
            </a:r>
            <a:r>
              <a:rPr lang="fr-FR" sz="6600" b="1" dirty="0" smtClean="0"/>
              <a:t> fa </a:t>
            </a:r>
            <a:r>
              <a:rPr lang="fr-FR" sz="6600" b="1" dirty="0" err="1" smtClean="0"/>
              <a:t>Jehovah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Manampy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anao</a:t>
            </a:r>
            <a:r>
              <a:rPr lang="fr-FR" sz="6600" b="1" dirty="0" smtClean="0"/>
              <a:t>, </a:t>
            </a:r>
            <a:r>
              <a:rPr lang="fr-FR" sz="6600" b="1" dirty="0" err="1" smtClean="0"/>
              <a:t>manampy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anao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Manampy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anao</a:t>
            </a:r>
            <a:endParaRPr lang="fr-FR" sz="6600" b="1" dirty="0" smtClean="0"/>
          </a:p>
          <a:p>
            <a:pPr algn="ctr"/>
            <a:r>
              <a:rPr lang="fr-FR" sz="6600" b="1" dirty="0" smtClean="0"/>
              <a:t>Ka </a:t>
            </a:r>
            <a:r>
              <a:rPr lang="fr-FR" sz="6600" b="1" dirty="0" err="1" smtClean="0"/>
              <a:t>aza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kivy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fo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97234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1920" y="-313194"/>
            <a:ext cx="121920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mangina</a:t>
            </a:r>
            <a:r>
              <a:rPr lang="fr-FR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1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mangina</a:t>
            </a:r>
            <a:endParaRPr lang="fr-FR" sz="1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1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faneva</a:t>
            </a:r>
            <a:r>
              <a:rPr lang="fr-FR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1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atsangano</a:t>
            </a:r>
            <a:endParaRPr lang="fr-FR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342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5532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Haleloia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Haleloia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Haleloia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747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5532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Haleloia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Haleloia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Haleloia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977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2484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</a:t>
            </a:r>
          </a:p>
          <a:p>
            <a:pPr algn="ctr"/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</a:t>
            </a:r>
          </a:p>
          <a:p>
            <a:pPr algn="ctr"/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</a:t>
            </a:r>
          </a:p>
          <a:p>
            <a:pPr algn="ctr"/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</a:t>
            </a:r>
          </a:p>
        </p:txBody>
      </p:sp>
    </p:spTree>
    <p:extLst>
      <p:ext uri="{BB962C8B-B14F-4D97-AF65-F5344CB8AC3E}">
        <p14:creationId xmlns:p14="http://schemas.microsoft.com/office/powerpoint/2010/main" val="312878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5532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Haleloia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Haleloia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Haleloia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535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5532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Haleloia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Haleloia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Haleloia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385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71</Words>
  <Application>Microsoft Office PowerPoint</Application>
  <PresentationFormat>Grand écran</PresentationFormat>
  <Paragraphs>38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Direction Ion</vt:lpstr>
      <vt:lpstr>Antema 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Antema 5</dc:title>
  <dc:creator>Solofo</dc:creator>
  <cp:lastModifiedBy>Solofo</cp:lastModifiedBy>
  <cp:revision>3</cp:revision>
  <dcterms:created xsi:type="dcterms:W3CDTF">2014-09-08T07:43:20Z</dcterms:created>
  <dcterms:modified xsi:type="dcterms:W3CDTF">2014-09-18T20:12:35Z</dcterms:modified>
</cp:coreProperties>
</file>