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63" r:id="rId6"/>
    <p:sldId id="258" r:id="rId7"/>
    <p:sldId id="264" r:id="rId8"/>
    <p:sldId id="259" r:id="rId9"/>
    <p:sldId id="265" r:id="rId10"/>
    <p:sldId id="260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4D79-E0A7-4997-9F28-9A4A7EBE993F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C436-BA89-4D07-AD19-B2C3EC78EF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4D79-E0A7-4997-9F28-9A4A7EBE993F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C436-BA89-4D07-AD19-B2C3EC78EF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4D79-E0A7-4997-9F28-9A4A7EBE993F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C436-BA89-4D07-AD19-B2C3EC78EF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4D79-E0A7-4997-9F28-9A4A7EBE993F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C436-BA89-4D07-AD19-B2C3EC78EF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4D79-E0A7-4997-9F28-9A4A7EBE993F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C436-BA89-4D07-AD19-B2C3EC78EF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4D79-E0A7-4997-9F28-9A4A7EBE993F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C436-BA89-4D07-AD19-B2C3EC78EF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4D79-E0A7-4997-9F28-9A4A7EBE993F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C436-BA89-4D07-AD19-B2C3EC78EF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4D79-E0A7-4997-9F28-9A4A7EBE993F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C436-BA89-4D07-AD19-B2C3EC78EF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4D79-E0A7-4997-9F28-9A4A7EBE993F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C436-BA89-4D07-AD19-B2C3EC78EF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4D79-E0A7-4997-9F28-9A4A7EBE993F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C436-BA89-4D07-AD19-B2C3EC78EF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24D79-E0A7-4997-9F28-9A4A7EBE993F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1C436-BA89-4D07-AD19-B2C3EC78EF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4D79-E0A7-4997-9F28-9A4A7EBE993F}" type="datetimeFigureOut">
              <a:rPr lang="fr-FR" smtClean="0"/>
              <a:pPr/>
              <a:t>02/08/2014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1C436-BA89-4D07-AD19-B2C3EC78EFA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1928808"/>
            <a:ext cx="8229600" cy="857250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1</a:t>
            </a:r>
            <a:endParaRPr lang="fr-FR" sz="19900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289712"/>
            <a:ext cx="8229600" cy="83581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ES" sz="4800" b="1" i="1" dirty="0" err="1" smtClean="0"/>
              <a:t>Andriananahary</a:t>
            </a:r>
            <a:endParaRPr lang="fr-FR" sz="48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1"/>
            <a:ext cx="9144000" cy="4286280"/>
          </a:xfrm>
        </p:spPr>
        <p:txBody>
          <a:bodyPr>
            <a:noAutofit/>
          </a:bodyPr>
          <a:lstStyle/>
          <a:p>
            <a:r>
              <a:rPr lang="es-E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 </a:t>
            </a:r>
            <a:r>
              <a:rPr lang="es-E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Andriananahary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E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masina</a:t>
            </a:r>
            <a:r>
              <a:rPr lang="es-E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indrindra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E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s-E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mpanomponao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E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ta-hankalaza</a:t>
            </a:r>
            <a:r>
              <a:rPr lang="es-E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1"/>
            <a:ext cx="9144000" cy="4286280"/>
          </a:xfrm>
        </p:spPr>
        <p:txBody>
          <a:bodyPr>
            <a:noAutofit/>
          </a:bodyPr>
          <a:lstStyle/>
          <a:p>
            <a:r>
              <a:rPr lang="es-E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Feno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fahendrena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feno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fiantrana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Andriananahary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Telo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1"/>
            <a:ext cx="9144000" cy="4286280"/>
          </a:xfrm>
        </p:spPr>
        <p:txBody>
          <a:bodyPr>
            <a:noAutofit/>
          </a:bodyPr>
          <a:lstStyle/>
          <a:p>
            <a:r>
              <a:rPr lang="es-E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Andriananahary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masina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indrindra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anjelinao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mitoetra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1"/>
            <a:ext cx="9144000" cy="4286280"/>
          </a:xfrm>
        </p:spPr>
        <p:txBody>
          <a:bodyPr>
            <a:noAutofit/>
          </a:bodyPr>
          <a:lstStyle/>
          <a:p>
            <a:r>
              <a:rPr lang="es-E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Mifamaly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hoe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Masina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indrindra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Andriananahary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Telo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Iray</a:t>
            </a:r>
            <a:r>
              <a:rPr lang="es-E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1"/>
            <a:ext cx="9144000" cy="4286280"/>
          </a:xfrm>
        </p:spPr>
        <p:txBody>
          <a:bodyPr>
            <a:noAutofit/>
          </a:bodyPr>
          <a:lstStyle/>
          <a:p>
            <a:r>
              <a:rPr lang="es-E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Andriananahary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masina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indrindra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hita aza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voninahitrao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1"/>
            <a:ext cx="9144000" cy="4286280"/>
          </a:xfrm>
        </p:spPr>
        <p:txBody>
          <a:bodyPr>
            <a:noAutofit/>
          </a:bodyPr>
          <a:lstStyle/>
          <a:p>
            <a:r>
              <a:rPr lang="es-E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Masina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indrindra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irery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Andriananahary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Telo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1"/>
            <a:ext cx="9144000" cy="4286280"/>
          </a:xfrm>
        </p:spPr>
        <p:txBody>
          <a:bodyPr>
            <a:noAutofit/>
          </a:bodyPr>
          <a:lstStyle/>
          <a:p>
            <a:r>
              <a:rPr lang="es-E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</a:t>
            </a:r>
            <a:r>
              <a:rPr lang="es-E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Zava-manana</a:t>
            </a:r>
            <a:r>
              <a:rPr lang="es-E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aina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E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samy</a:t>
            </a:r>
            <a:r>
              <a:rPr lang="es-E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mankalaza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E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Sady</a:t>
            </a:r>
            <a:r>
              <a:rPr lang="es-E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manambara</a:t>
            </a:r>
            <a:r>
              <a:rPr lang="es-E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E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s-E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tompony</a:t>
            </a:r>
            <a:r>
              <a:rPr lang="es-E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s-E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es-E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1"/>
            <a:ext cx="9144000" cy="4286280"/>
          </a:xfrm>
        </p:spPr>
        <p:txBody>
          <a:bodyPr>
            <a:noAutofit/>
          </a:bodyPr>
          <a:lstStyle/>
          <a:p>
            <a:r>
              <a:rPr lang="es-E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irery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no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mitahy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Andriananahary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Telo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1"/>
            <a:ext cx="9144000" cy="4286280"/>
          </a:xfrm>
        </p:spPr>
        <p:txBody>
          <a:bodyPr>
            <a:noAutofit/>
          </a:bodyPr>
          <a:lstStyle/>
          <a:p>
            <a:r>
              <a:rPr lang="es-E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</a:t>
            </a:r>
            <a:r>
              <a:rPr lang="es-E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Andriananahary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feno</a:t>
            </a:r>
            <a:r>
              <a:rPr lang="es-E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hatsarana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fitahianao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s-E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mpanomponao</a:t>
            </a:r>
            <a:r>
              <a:rPr lang="es-E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1"/>
            <a:ext cx="9144000" cy="4286280"/>
          </a:xfrm>
        </p:spPr>
        <p:txBody>
          <a:bodyPr>
            <a:noAutofit/>
          </a:bodyPr>
          <a:lstStyle/>
          <a:p>
            <a:r>
              <a:rPr lang="es-E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omenao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Andriananahary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Telo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Iray</a:t>
            </a:r>
            <a:r>
              <a:rPr lang="es-E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36</Words>
  <Application>Microsoft Office PowerPoint</Application>
  <PresentationFormat>Affichage à l'écran (16:9)</PresentationFormat>
  <Paragraphs>12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1</vt:lpstr>
      <vt:lpstr>1) Andriananahary       masina indrindra    Ny anjelinao izay       mitoetra aminao</vt:lpstr>
      <vt:lpstr>   Mifamaly hoe :       Masina indrindra    Andriananahary,      Telo Izay Iray.</vt:lpstr>
      <vt:lpstr>2) Andriananahary        masina indrindra    Na tsy hita aza izao       ny voninahitrao !</vt:lpstr>
      <vt:lpstr>   Masina indrindra       Hianao irery.    Andriananahary,       Telo Izay Iray.</vt:lpstr>
      <vt:lpstr>3) Zava-manana aina       samy mankalaza    Sady manambara Anao       Izay tompony izao ;</vt:lpstr>
      <vt:lpstr>   Hianao irery        no mitahy azy,    Andriananahary       Telo Izay Iray.</vt:lpstr>
      <vt:lpstr>4) Andriananahary feno hatsarana ! He, ny fitahianao izay mpanomponao,</vt:lpstr>
      <vt:lpstr>   Tsara dia tsara       ny omenao azy,    Andriananahary      Telo Izay Iray.</vt:lpstr>
      <vt:lpstr>5) Andriananahary       masina indrindra    Izahay mpanomponao       ta-hankalaza Anao</vt:lpstr>
      <vt:lpstr>   Feno fahendrena,       feno fiantrana    Andriananahary,      Telo Izay Iray.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Pano</dc:creator>
  <cp:lastModifiedBy>SONO</cp:lastModifiedBy>
  <cp:revision>3</cp:revision>
  <dcterms:created xsi:type="dcterms:W3CDTF">2013-02-10T18:42:50Z</dcterms:created>
  <dcterms:modified xsi:type="dcterms:W3CDTF">2014-08-02T07:22:57Z</dcterms:modified>
</cp:coreProperties>
</file>