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10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51C67-D567-435E-9E70-DE878B1AF797}" type="datetimeFigureOut">
              <a:rPr lang="fr-FR" smtClean="0"/>
              <a:t>15/10/2014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6234-5ECD-4A48-A199-69FE43CB8E1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51C67-D567-435E-9E70-DE878B1AF797}" type="datetimeFigureOut">
              <a:rPr lang="fr-FR" smtClean="0"/>
              <a:t>15/10/2014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6234-5ECD-4A48-A199-69FE43CB8E1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51C67-D567-435E-9E70-DE878B1AF797}" type="datetimeFigureOut">
              <a:rPr lang="fr-FR" smtClean="0"/>
              <a:t>15/10/2014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6234-5ECD-4A48-A199-69FE43CB8E1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51C67-D567-435E-9E70-DE878B1AF797}" type="datetimeFigureOut">
              <a:rPr lang="fr-FR" smtClean="0"/>
              <a:t>15/10/2014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6234-5ECD-4A48-A199-69FE43CB8E1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51C67-D567-435E-9E70-DE878B1AF797}" type="datetimeFigureOut">
              <a:rPr lang="fr-FR" smtClean="0"/>
              <a:t>15/10/2014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6234-5ECD-4A48-A199-69FE43CB8E1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51C67-D567-435E-9E70-DE878B1AF797}" type="datetimeFigureOut">
              <a:rPr lang="fr-FR" smtClean="0"/>
              <a:t>15/10/2014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6234-5ECD-4A48-A199-69FE43CB8E1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51C67-D567-435E-9E70-DE878B1AF797}" type="datetimeFigureOut">
              <a:rPr lang="fr-FR" smtClean="0"/>
              <a:t>15/10/2014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6234-5ECD-4A48-A199-69FE43CB8E1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51C67-D567-435E-9E70-DE878B1AF797}" type="datetimeFigureOut">
              <a:rPr lang="fr-FR" smtClean="0"/>
              <a:t>15/10/2014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6234-5ECD-4A48-A199-69FE43CB8E1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51C67-D567-435E-9E70-DE878B1AF797}" type="datetimeFigureOut">
              <a:rPr lang="fr-FR" smtClean="0"/>
              <a:t>15/10/2014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6234-5ECD-4A48-A199-69FE43CB8E1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51C67-D567-435E-9E70-DE878B1AF797}" type="datetimeFigureOut">
              <a:rPr lang="fr-FR" smtClean="0"/>
              <a:t>15/10/2014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6234-5ECD-4A48-A199-69FE43CB8E1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51C67-D567-435E-9E70-DE878B1AF797}" type="datetimeFigureOut">
              <a:rPr lang="fr-FR" smtClean="0"/>
              <a:t>15/10/2014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6234-5ECD-4A48-A199-69FE43CB8E1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51C67-D567-435E-9E70-DE878B1AF797}" type="datetimeFigureOut">
              <a:rPr lang="fr-FR" smtClean="0"/>
              <a:t>15/10/2014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C6234-5ECD-4A48-A199-69FE43CB8E1F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14348" y="1017974"/>
            <a:ext cx="7772400" cy="1102519"/>
          </a:xfrm>
        </p:spPr>
        <p:txBody>
          <a:bodyPr>
            <a:noAutofit/>
          </a:bodyPr>
          <a:lstStyle/>
          <a:p>
            <a:r>
              <a:rPr lang="fr-FR" sz="9600" b="1" dirty="0" smtClean="0"/>
              <a:t>100</a:t>
            </a:r>
            <a:endParaRPr lang="fr-FR" sz="96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i="1" dirty="0"/>
              <a:t>Moa </a:t>
            </a:r>
            <a:r>
              <a:rPr lang="fr-FR" i="1" dirty="0" err="1"/>
              <a:t>mba</a:t>
            </a:r>
            <a:r>
              <a:rPr lang="fr-FR" i="1" dirty="0"/>
              <a:t> </a:t>
            </a:r>
            <a:r>
              <a:rPr lang="fr-FR" i="1" dirty="0" err="1"/>
              <a:t>efa</a:t>
            </a:r>
            <a:r>
              <a:rPr lang="fr-FR" i="1" dirty="0"/>
              <a:t> </a:t>
            </a:r>
            <a:r>
              <a:rPr lang="fr-FR" i="1" dirty="0" err="1"/>
              <a:t>nisy</a:t>
            </a:r>
            <a:r>
              <a:rPr lang="fr-FR" i="1" dirty="0"/>
              <a:t> va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482189"/>
            <a:ext cx="9144000" cy="4179123"/>
          </a:xfrm>
        </p:spPr>
        <p:txBody>
          <a:bodyPr>
            <a:noAutofit/>
          </a:bodyPr>
          <a:lstStyle/>
          <a:p>
            <a:r>
              <a:rPr lang="fr-FR" sz="5400" b="1" dirty="0" smtClean="0"/>
              <a:t>1) </a:t>
            </a:r>
            <a:r>
              <a:rPr lang="fr-FR" sz="5400" b="1" dirty="0"/>
              <a:t>Moa </a:t>
            </a:r>
            <a:r>
              <a:rPr lang="fr-FR" sz="5400" b="1" dirty="0" err="1"/>
              <a:t>mba</a:t>
            </a:r>
            <a:r>
              <a:rPr lang="fr-FR" sz="5400" b="1" dirty="0"/>
              <a:t> </a:t>
            </a:r>
            <a:r>
              <a:rPr lang="fr-FR" sz="5400" b="1" dirty="0" err="1"/>
              <a:t>efa</a:t>
            </a:r>
            <a:r>
              <a:rPr lang="fr-FR" sz="5400" b="1" dirty="0"/>
              <a:t> </a:t>
            </a:r>
            <a:r>
              <a:rPr lang="fr-FR" sz="5400" b="1" dirty="0" err="1"/>
              <a:t>misy</a:t>
            </a:r>
            <a:r>
              <a:rPr lang="fr-FR" sz="5400" b="1" dirty="0"/>
              <a:t> va</a:t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Fahoriana</a:t>
            </a:r>
            <a:r>
              <a:rPr lang="en-GB" sz="5400" b="1" dirty="0"/>
              <a:t> toy </a:t>
            </a:r>
            <a:r>
              <a:rPr lang="en-GB" sz="5400" b="1" dirty="0" err="1"/>
              <a:t>izao</a:t>
            </a:r>
            <a:r>
              <a:rPr lang="en-GB" sz="5400" b="1" dirty="0"/>
              <a:t> !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Jeso</a:t>
            </a:r>
            <a:r>
              <a:rPr lang="en-GB" sz="5400" b="1" dirty="0"/>
              <a:t> ‘Lay </a:t>
            </a:r>
            <a:r>
              <a:rPr lang="en-GB" sz="5400" b="1" dirty="0" err="1"/>
              <a:t>Mpanisy</a:t>
            </a:r>
            <a:r>
              <a:rPr lang="en-GB" sz="5400" b="1" dirty="0"/>
              <a:t> </a:t>
            </a:r>
            <a:r>
              <a:rPr lang="en-GB" sz="5400" b="1" dirty="0" err="1"/>
              <a:t>soa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Tompo</a:t>
            </a:r>
            <a:r>
              <a:rPr lang="en-GB" sz="5400" b="1" dirty="0"/>
              <a:t> </a:t>
            </a:r>
            <a:r>
              <a:rPr lang="en-GB" sz="5400" b="1" dirty="0" err="1"/>
              <a:t>sy</a:t>
            </a:r>
            <a:r>
              <a:rPr lang="en-GB" sz="5400" b="1" dirty="0"/>
              <a:t> </a:t>
            </a:r>
            <a:r>
              <a:rPr lang="en-GB" sz="5400" b="1" dirty="0" err="1"/>
              <a:t>Mpanjaka</a:t>
            </a:r>
            <a:r>
              <a:rPr lang="en-GB" sz="5400" b="1" dirty="0"/>
              <a:t> </a:t>
            </a:r>
            <a:r>
              <a:rPr lang="en-GB" sz="5400" b="1" dirty="0" err="1"/>
              <a:t>koa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Entina</a:t>
            </a:r>
            <a:r>
              <a:rPr lang="en-GB" sz="5400" b="1" dirty="0"/>
              <a:t> </a:t>
            </a: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meloka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Entina</a:t>
            </a:r>
            <a:r>
              <a:rPr lang="en-GB" sz="5400" b="1" dirty="0"/>
              <a:t> any </a:t>
            </a:r>
            <a:r>
              <a:rPr lang="en-GB" sz="5400" b="1" dirty="0" err="1"/>
              <a:t>Kalvary</a:t>
            </a:r>
            <a:r>
              <a:rPr lang="en-GB" sz="5400" b="1" dirty="0"/>
              <a:t> </a:t>
            </a:r>
            <a:r>
              <a:rPr lang="en-GB" sz="5400" b="1" dirty="0" smtClean="0"/>
              <a:t>?</a:t>
            </a:r>
            <a:endParaRPr lang="fr-FR" sz="5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482189"/>
            <a:ext cx="9144000" cy="4179123"/>
          </a:xfrm>
        </p:spPr>
        <p:txBody>
          <a:bodyPr>
            <a:noAutofit/>
          </a:bodyPr>
          <a:lstStyle/>
          <a:p>
            <a:r>
              <a:rPr lang="en-GB" sz="5400" b="1" dirty="0" smtClean="0"/>
              <a:t>2) </a:t>
            </a:r>
            <a:r>
              <a:rPr lang="en-GB" sz="5400" b="1" dirty="0"/>
              <a:t>He,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lanivoany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Voatsindron-defona</a:t>
            </a:r>
            <a:r>
              <a:rPr lang="en-GB" sz="5400" b="1" dirty="0"/>
              <a:t> !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Tongotra</a:t>
            </a:r>
            <a:r>
              <a:rPr lang="en-GB" sz="5400" b="1" dirty="0"/>
              <a:t> </a:t>
            </a:r>
            <a:r>
              <a:rPr lang="en-GB" sz="5400" b="1" dirty="0" err="1"/>
              <a:t>aman-tanany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Voafantsika</a:t>
            </a:r>
            <a:r>
              <a:rPr lang="en-GB" sz="5400" b="1" dirty="0"/>
              <a:t> </a:t>
            </a:r>
            <a:r>
              <a:rPr lang="en-GB" sz="5400" b="1" dirty="0" err="1"/>
              <a:t>avokoa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Eny</a:t>
            </a:r>
            <a:r>
              <a:rPr lang="en-GB" sz="5400" b="1" dirty="0"/>
              <a:t>, </a:t>
            </a:r>
            <a:r>
              <a:rPr lang="en-GB" sz="5400" b="1" dirty="0" err="1"/>
              <a:t>fa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ainy</a:t>
            </a:r>
            <a:r>
              <a:rPr lang="en-GB" sz="5400" b="1" dirty="0"/>
              <a:t> </a:t>
            </a:r>
            <a:r>
              <a:rPr lang="en-GB" sz="5400" b="1" dirty="0" err="1"/>
              <a:t>koa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Foiny</a:t>
            </a:r>
            <a:r>
              <a:rPr lang="en-GB" sz="5400" b="1" dirty="0"/>
              <a:t> </a:t>
            </a:r>
            <a:r>
              <a:rPr lang="en-GB" sz="5400" b="1" dirty="0" err="1"/>
              <a:t>tany</a:t>
            </a:r>
            <a:r>
              <a:rPr lang="en-GB" sz="5400" b="1" dirty="0"/>
              <a:t> </a:t>
            </a:r>
            <a:r>
              <a:rPr lang="en-GB" sz="5400" b="1" dirty="0" err="1"/>
              <a:t>Kalvary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482189"/>
            <a:ext cx="9144000" cy="4179123"/>
          </a:xfrm>
        </p:spPr>
        <p:txBody>
          <a:bodyPr>
            <a:noAutofit/>
          </a:bodyPr>
          <a:lstStyle/>
          <a:p>
            <a:r>
              <a:rPr lang="en-GB" sz="5400" b="1" dirty="0" smtClean="0"/>
              <a:t>3) </a:t>
            </a:r>
            <a:r>
              <a:rPr lang="en-GB" sz="5400" b="1" dirty="0" err="1"/>
              <a:t>Mafy</a:t>
            </a:r>
            <a:r>
              <a:rPr lang="en-GB" sz="5400" b="1" dirty="0"/>
              <a:t> ‘</a:t>
            </a:r>
            <a:r>
              <a:rPr lang="en-GB" sz="5400" b="1" dirty="0" err="1"/>
              <a:t>zay</a:t>
            </a:r>
            <a:r>
              <a:rPr lang="en-GB" sz="5400" b="1" dirty="0"/>
              <a:t> </a:t>
            </a:r>
            <a:r>
              <a:rPr lang="en-GB" sz="5400" b="1" dirty="0" err="1"/>
              <a:t>ry</a:t>
            </a:r>
            <a:r>
              <a:rPr lang="en-GB" sz="5400" b="1" dirty="0"/>
              <a:t> </a:t>
            </a:r>
            <a:r>
              <a:rPr lang="en-GB" sz="5400" b="1" dirty="0" err="1"/>
              <a:t>Jeso</a:t>
            </a:r>
            <a:r>
              <a:rPr lang="en-GB" sz="5400" b="1" dirty="0"/>
              <a:t> ô !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Mafy</a:t>
            </a:r>
            <a:r>
              <a:rPr lang="en-GB" sz="5400" b="1" dirty="0"/>
              <a:t> </a:t>
            </a:r>
            <a:r>
              <a:rPr lang="en-GB" sz="5400" b="1" dirty="0" err="1"/>
              <a:t>nefa</a:t>
            </a:r>
            <a:r>
              <a:rPr lang="en-GB" sz="5400" b="1" dirty="0"/>
              <a:t> </a:t>
            </a:r>
            <a:r>
              <a:rPr lang="en-GB" sz="5400" b="1" dirty="0" err="1"/>
              <a:t>zakanao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fitiavanao</a:t>
            </a:r>
            <a:r>
              <a:rPr lang="en-GB" sz="5400" b="1" dirty="0"/>
              <a:t> </a:t>
            </a:r>
            <a:r>
              <a:rPr lang="en-GB" sz="5400" b="1" dirty="0" err="1"/>
              <a:t>anay</a:t>
            </a:r>
            <a:r>
              <a:rPr lang="en-GB" sz="5400" b="1" dirty="0"/>
              <a:t> !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No </a:t>
            </a:r>
            <a:r>
              <a:rPr lang="en-GB" sz="5400" b="1" dirty="0" err="1"/>
              <a:t>niaretanao</a:t>
            </a:r>
            <a:r>
              <a:rPr lang="en-GB" sz="5400" b="1" dirty="0"/>
              <a:t> </a:t>
            </a:r>
            <a:r>
              <a:rPr lang="en-GB" sz="5400" b="1" dirty="0" err="1"/>
              <a:t>izay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Menatra</a:t>
            </a:r>
            <a:r>
              <a:rPr lang="en-GB" sz="5400" b="1" dirty="0"/>
              <a:t> </a:t>
            </a:r>
            <a:r>
              <a:rPr lang="en-GB" sz="5400" b="1" dirty="0" err="1"/>
              <a:t>aho</a:t>
            </a:r>
            <a:r>
              <a:rPr lang="en-GB" sz="5400" b="1" dirty="0"/>
              <a:t>, </a:t>
            </a:r>
            <a:r>
              <a:rPr lang="en-GB" sz="5400" b="1" dirty="0" err="1"/>
              <a:t>Jeso</a:t>
            </a:r>
            <a:r>
              <a:rPr lang="en-GB" sz="5400" b="1" dirty="0"/>
              <a:t> ô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Raha</a:t>
            </a:r>
            <a:r>
              <a:rPr lang="en-GB" sz="5400" b="1" dirty="0"/>
              <a:t> </a:t>
            </a:r>
            <a:r>
              <a:rPr lang="en-GB" sz="5400" b="1" dirty="0" err="1"/>
              <a:t>hadino</a:t>
            </a:r>
            <a:r>
              <a:rPr lang="en-GB" sz="5400" b="1" dirty="0"/>
              <a:t> </a:t>
            </a:r>
            <a:r>
              <a:rPr lang="en-GB" sz="5400" b="1" dirty="0" err="1"/>
              <a:t>Kalvary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482189"/>
            <a:ext cx="9144000" cy="4179123"/>
          </a:xfrm>
        </p:spPr>
        <p:txBody>
          <a:bodyPr>
            <a:noAutofit/>
          </a:bodyPr>
          <a:lstStyle/>
          <a:p>
            <a:r>
              <a:rPr lang="en-GB" sz="5400" b="1" dirty="0" smtClean="0"/>
              <a:t>4) </a:t>
            </a:r>
            <a:r>
              <a:rPr lang="en-GB" sz="5400" b="1" dirty="0" err="1"/>
              <a:t>Taomy</a:t>
            </a:r>
            <a:r>
              <a:rPr lang="en-GB" sz="5400" b="1" dirty="0"/>
              <a:t> </a:t>
            </a:r>
            <a:r>
              <a:rPr lang="en-GB" sz="5400" b="1" dirty="0" err="1"/>
              <a:t>aho</a:t>
            </a:r>
            <a:r>
              <a:rPr lang="en-GB" sz="5400" b="1" dirty="0"/>
              <a:t> </a:t>
            </a:r>
            <a:r>
              <a:rPr lang="en-GB" sz="5400" b="1" dirty="0" err="1"/>
              <a:t>Jeso</a:t>
            </a:r>
            <a:r>
              <a:rPr lang="en-GB" sz="5400" b="1" dirty="0"/>
              <a:t> ô !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Mba</a:t>
            </a:r>
            <a:r>
              <a:rPr lang="en-GB" sz="5400" b="1" dirty="0"/>
              <a:t> ho any </a:t>
            </a:r>
            <a:r>
              <a:rPr lang="en-GB" sz="5400" b="1" dirty="0" err="1"/>
              <a:t>Kalvary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Ka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foko</a:t>
            </a:r>
            <a:r>
              <a:rPr lang="en-GB" sz="5400" b="1" dirty="0"/>
              <a:t> </a:t>
            </a: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madio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Mba</a:t>
            </a:r>
            <a:r>
              <a:rPr lang="en-GB" sz="5400" b="1" dirty="0"/>
              <a:t> </a:t>
            </a:r>
            <a:r>
              <a:rPr lang="en-GB" sz="5400" b="1" dirty="0" err="1"/>
              <a:t>diovinao</a:t>
            </a:r>
            <a:r>
              <a:rPr lang="en-GB" sz="5400" b="1" dirty="0"/>
              <a:t> </a:t>
            </a:r>
            <a:r>
              <a:rPr lang="en-GB" sz="5400" b="1" dirty="0" err="1"/>
              <a:t>anio</a:t>
            </a:r>
            <a:r>
              <a:rPr lang="en-GB" sz="5400" b="1" dirty="0"/>
              <a:t> !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Ento</a:t>
            </a:r>
            <a:r>
              <a:rPr lang="en-GB" sz="5400" b="1" dirty="0"/>
              <a:t> </a:t>
            </a:r>
            <a:r>
              <a:rPr lang="en-GB" sz="5400" b="1" dirty="0" err="1"/>
              <a:t>aho</a:t>
            </a:r>
            <a:r>
              <a:rPr lang="en-GB" sz="5400" b="1" dirty="0"/>
              <a:t>, </a:t>
            </a:r>
            <a:r>
              <a:rPr lang="en-GB" sz="5400" b="1" dirty="0" err="1"/>
              <a:t>Jeso</a:t>
            </a:r>
            <a:r>
              <a:rPr lang="en-GB" sz="5400" b="1" dirty="0"/>
              <a:t> ô !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Ento</a:t>
            </a:r>
            <a:r>
              <a:rPr lang="en-GB" sz="5400" b="1" dirty="0"/>
              <a:t> any </a:t>
            </a:r>
            <a:r>
              <a:rPr lang="en-GB" sz="5400" b="1" dirty="0" err="1"/>
              <a:t>Kalvary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35</Words>
  <Application>Microsoft Office PowerPoint</Application>
  <PresentationFormat>Affichage à l'écran (16:9)</PresentationFormat>
  <Paragraphs>6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100</vt:lpstr>
      <vt:lpstr>1) Moa mba efa misy va     Fahoriana toy izao !    Jeso ‘Lay Mpanisy soa,     Tompo sy Mpanjaka koa    Entina tsy meloka,     Entina any Kalvary ?</vt:lpstr>
      <vt:lpstr>2) He, ny lanivoany     Voatsindron-defona !    Tongotra aman-tanany     Voafantsika avokoa,    Eny, fa ny ainy koa,     Foiny tany Kalvary.</vt:lpstr>
      <vt:lpstr>3) Mafy ‘zay ry Jeso ô !     Mafy nefa zakanao,    Ny fitiavanao anay !     No niaretanao izay    Menatra aho, Jeso ô     Raha hadino Kalvary.</vt:lpstr>
      <vt:lpstr>4) Taomy aho Jeso ô !     Mba ho any Kalvary,    Ka ny foko tsy madio     Mba diovinao anio !    Ento aho, Jeso ô !     Ento any Kalvary.</vt:lpstr>
    </vt:vector>
  </TitlesOfParts>
  <Company>Sweet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100</dc:title>
  <dc:creator>SWEET</dc:creator>
  <cp:lastModifiedBy>SONO</cp:lastModifiedBy>
  <cp:revision>3</cp:revision>
  <dcterms:created xsi:type="dcterms:W3CDTF">2013-03-30T14:38:34Z</dcterms:created>
  <dcterms:modified xsi:type="dcterms:W3CDTF">2014-10-15T16:12:49Z</dcterms:modified>
</cp:coreProperties>
</file>