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6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4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3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6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AE2F-1C3F-463B-BA0A-F4489BEE929A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C4EE-584A-4AEB-BC4C-C6A8DC9A5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b="1" dirty="0" smtClean="0"/>
              <a:t>101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6600" b="1" dirty="0" err="1" smtClean="0">
                <a:solidFill>
                  <a:schemeClr val="tx1"/>
                </a:solidFill>
              </a:rPr>
              <a:t>Ny</a:t>
            </a:r>
            <a:r>
              <a:rPr lang="fr-FR" sz="6600" b="1" dirty="0" smtClean="0">
                <a:solidFill>
                  <a:schemeClr val="tx1"/>
                </a:solidFill>
              </a:rPr>
              <a:t> </a:t>
            </a:r>
            <a:r>
              <a:rPr lang="fr-FR" sz="6600" b="1" dirty="0" err="1" smtClean="0">
                <a:solidFill>
                  <a:schemeClr val="tx1"/>
                </a:solidFill>
              </a:rPr>
              <a:t>hazo</a:t>
            </a:r>
            <a:r>
              <a:rPr lang="fr-FR" sz="6600" b="1" dirty="0" smtClean="0">
                <a:solidFill>
                  <a:schemeClr val="tx1"/>
                </a:solidFill>
              </a:rPr>
              <a:t> </a:t>
            </a:r>
            <a:r>
              <a:rPr lang="fr-FR" sz="6600" b="1" dirty="0" err="1" smtClean="0">
                <a:solidFill>
                  <a:schemeClr val="tx1"/>
                </a:solidFill>
              </a:rPr>
              <a:t>fijaliana</a:t>
            </a:r>
            <a:endParaRPr lang="fr-F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470"/>
            <a:ext cx="9144000" cy="50920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600" b="1" dirty="0" smtClean="0"/>
              <a:t>1.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hazo</a:t>
            </a:r>
            <a:r>
              <a:rPr lang="en-GB" sz="6600" b="1" dirty="0"/>
              <a:t> </a:t>
            </a:r>
            <a:r>
              <a:rPr lang="en-GB" sz="6600" b="1" dirty="0" err="1"/>
              <a:t>fijaliana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fitoriana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tianao</a:t>
            </a:r>
            <a:r>
              <a:rPr lang="en-GB" sz="6600" b="1" dirty="0"/>
              <a:t> ’</a:t>
            </a:r>
            <a:r>
              <a:rPr lang="en-GB" sz="6600" b="1" dirty="0" err="1"/>
              <a:t>zahay</a:t>
            </a:r>
            <a:r>
              <a:rPr lang="en-GB" sz="6600" b="1" dirty="0"/>
              <a:t>.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 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 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 </a:t>
            </a:r>
            <a:endParaRPr lang="fr-FR" sz="6600" b="1" dirty="0" smtClean="0">
              <a:effectLst/>
            </a:endParaRPr>
          </a:p>
          <a:p>
            <a:pPr algn="ctr"/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104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600" b="1" dirty="0" smtClean="0"/>
              <a:t>2.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hazo</a:t>
            </a:r>
            <a:r>
              <a:rPr lang="en-GB" sz="6600" b="1" dirty="0"/>
              <a:t> </a:t>
            </a:r>
            <a:r>
              <a:rPr lang="en-GB" sz="6600" b="1" dirty="0" err="1"/>
              <a:t>fijaliana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manambara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fahoriana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    </a:t>
            </a:r>
            <a:r>
              <a:rPr lang="en-GB" sz="6600" b="1" dirty="0" err="1"/>
              <a:t>Nihatra</a:t>
            </a:r>
            <a:r>
              <a:rPr lang="en-GB" sz="6600" b="1" dirty="0"/>
              <a:t> </a:t>
            </a:r>
            <a:r>
              <a:rPr lang="en-GB" sz="6600" b="1" dirty="0" err="1"/>
              <a:t>taminao</a:t>
            </a:r>
            <a:r>
              <a:rPr lang="en-GB" sz="6600" b="1" dirty="0"/>
              <a:t>.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/>
              <a:t> 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540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3478"/>
            <a:ext cx="9144000" cy="5020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b="1" dirty="0" smtClean="0"/>
              <a:t>3.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hazo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fijaliana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 smtClean="0"/>
              <a:t>    No </a:t>
            </a:r>
            <a:r>
              <a:rPr lang="en-GB" sz="6600" b="1" dirty="0" err="1" smtClean="0"/>
              <a:t>mampiseho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 smtClean="0"/>
              <a:t> 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tokony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hariana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r>
              <a:rPr lang="en-GB" sz="6600" b="1" dirty="0" smtClean="0"/>
              <a:t>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ota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mahavoa</a:t>
            </a:r>
            <a:r>
              <a:rPr lang="en-GB" sz="6600" b="1" dirty="0" smtClean="0"/>
              <a:t>.</a:t>
            </a:r>
            <a:endParaRPr lang="fr-FR" sz="6600" b="1" dirty="0" smtClean="0">
              <a:effectLst/>
            </a:endParaRPr>
          </a:p>
          <a:p>
            <a:pPr marL="0" indent="0" algn="ctr">
              <a:buNone/>
            </a:pP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25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4. </a:t>
            </a:r>
            <a:r>
              <a:rPr lang="en-GB" sz="6000" b="1" dirty="0" err="1" smtClean="0"/>
              <a:t>Isaoranay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isaoranay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Hianao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Tomponay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be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fitiavana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Nataonao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taminay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49221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Affichage à l'écran 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101</vt:lpstr>
      <vt:lpstr>Présentation PowerPoint</vt:lpstr>
      <vt:lpstr>Présentation PowerPoint</vt:lpstr>
      <vt:lpstr>Présentation PowerPoint</vt:lpstr>
      <vt:lpstr>4. Isaoranay dia isaoranay     Hianao, ry Tomponay,    Fa be ny fitiavana     Nataonao taminay.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</dc:title>
  <dc:creator>Solofo</dc:creator>
  <cp:lastModifiedBy>Solofo</cp:lastModifiedBy>
  <cp:revision>2</cp:revision>
  <dcterms:created xsi:type="dcterms:W3CDTF">2014-07-30T12:19:04Z</dcterms:created>
  <dcterms:modified xsi:type="dcterms:W3CDTF">2014-07-30T12:32:46Z</dcterms:modified>
</cp:coreProperties>
</file>