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876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871AB-3784-477F-B803-8CFBB2800E24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FF93-1A6F-4972-BF5B-AC6F9BD15C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3940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871AB-3784-477F-B803-8CFBB2800E24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FF93-1A6F-4972-BF5B-AC6F9BD15C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7057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871AB-3784-477F-B803-8CFBB2800E24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FF93-1A6F-4972-BF5B-AC6F9BD15C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095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871AB-3784-477F-B803-8CFBB2800E24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FF93-1A6F-4972-BF5B-AC6F9BD15C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1675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871AB-3784-477F-B803-8CFBB2800E24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FF93-1A6F-4972-BF5B-AC6F9BD15C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771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871AB-3784-477F-B803-8CFBB2800E24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FF93-1A6F-4972-BF5B-AC6F9BD15C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21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871AB-3784-477F-B803-8CFBB2800E24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FF93-1A6F-4972-BF5B-AC6F9BD15C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366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871AB-3784-477F-B803-8CFBB2800E24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FF93-1A6F-4972-BF5B-AC6F9BD15C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7360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871AB-3784-477F-B803-8CFBB2800E24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FF93-1A6F-4972-BF5B-AC6F9BD15C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6906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871AB-3784-477F-B803-8CFBB2800E24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FF93-1A6F-4972-BF5B-AC6F9BD15C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0901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871AB-3784-477F-B803-8CFBB2800E24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FF93-1A6F-4972-BF5B-AC6F9BD15C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200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871AB-3784-477F-B803-8CFBB2800E24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AFF93-1A6F-4972-BF5B-AC6F9BD15C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1064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8800" b="1" dirty="0" smtClean="0"/>
              <a:t>102</a:t>
            </a:r>
            <a:endParaRPr lang="fr-FR" sz="88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4000" b="1" dirty="0" err="1" smtClean="0">
                <a:solidFill>
                  <a:schemeClr val="tx1"/>
                </a:solidFill>
              </a:rPr>
              <a:t>Reharehako</a:t>
            </a:r>
            <a:r>
              <a:rPr lang="en-GB" sz="4000" b="1" dirty="0" smtClean="0">
                <a:solidFill>
                  <a:schemeClr val="tx1"/>
                </a:solidFill>
              </a:rPr>
              <a:t> </a:t>
            </a:r>
            <a:r>
              <a:rPr lang="en-GB" sz="4000" b="1" dirty="0" err="1" smtClean="0">
                <a:solidFill>
                  <a:schemeClr val="tx1"/>
                </a:solidFill>
              </a:rPr>
              <a:t>ny</a:t>
            </a:r>
            <a:r>
              <a:rPr lang="en-GB" sz="4000" b="1" dirty="0" smtClean="0">
                <a:solidFill>
                  <a:schemeClr val="tx1"/>
                </a:solidFill>
              </a:rPr>
              <a:t> </a:t>
            </a:r>
            <a:r>
              <a:rPr lang="en-GB" sz="4000" b="1" dirty="0" err="1" smtClean="0">
                <a:solidFill>
                  <a:schemeClr val="tx1"/>
                </a:solidFill>
              </a:rPr>
              <a:t>hazo</a:t>
            </a:r>
            <a:r>
              <a:rPr lang="fr-FR" sz="4000" b="1" smtClean="0">
                <a:solidFill>
                  <a:schemeClr val="tx1"/>
                </a:solidFill>
                <a:effectLst/>
              </a:rPr>
              <a:t/>
            </a:r>
            <a:br>
              <a:rPr lang="fr-FR" sz="4000" b="1" smtClean="0">
                <a:solidFill>
                  <a:schemeClr val="tx1"/>
                </a:solidFill>
                <a:effectLst/>
              </a:rPr>
            </a:br>
            <a:endParaRPr lang="fr-FR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357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en-GB" sz="6000" b="1" dirty="0" smtClean="0"/>
              <a:t>1.Reharehako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hazo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/>
              <a:t>    </a:t>
            </a:r>
            <a:r>
              <a:rPr lang="en-GB" sz="6000" b="1" dirty="0" err="1"/>
              <a:t>Nijalian’i</a:t>
            </a:r>
            <a:r>
              <a:rPr lang="en-GB" sz="6000" b="1" dirty="0"/>
              <a:t> Kristy ;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/>
              <a:t>   </a:t>
            </a:r>
            <a:r>
              <a:rPr lang="en-GB" sz="6000" b="1" dirty="0" err="1"/>
              <a:t>Manda</a:t>
            </a:r>
            <a:r>
              <a:rPr lang="en-GB" sz="6000" b="1" dirty="0"/>
              <a:t> </a:t>
            </a:r>
            <a:r>
              <a:rPr lang="en-GB" sz="6000" b="1" dirty="0" err="1"/>
              <a:t>fiarovana</a:t>
            </a:r>
            <a:r>
              <a:rPr lang="en-GB" sz="6000" b="1" dirty="0"/>
              <a:t> </a:t>
            </a:r>
            <a:r>
              <a:rPr lang="en-GB" sz="6000" b="1" dirty="0" err="1"/>
              <a:t>avo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/>
              <a:t>    </a:t>
            </a:r>
            <a:r>
              <a:rPr lang="en-GB" sz="6000" b="1" dirty="0" err="1"/>
              <a:t>Ialofako</a:t>
            </a:r>
            <a:r>
              <a:rPr lang="en-GB" sz="6000" b="1" dirty="0"/>
              <a:t> </a:t>
            </a:r>
            <a:r>
              <a:rPr lang="en-GB" sz="6000" b="1" dirty="0" err="1" smtClean="0"/>
              <a:t>atý</a:t>
            </a:r>
            <a:r>
              <a:rPr lang="en-GB" sz="6000" b="1" dirty="0" smtClean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187591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092029"/>
          </a:xfrm>
        </p:spPr>
        <p:txBody>
          <a:bodyPr>
            <a:noAutofit/>
          </a:bodyPr>
          <a:lstStyle/>
          <a:p>
            <a:r>
              <a:rPr lang="en-GB" sz="6600" b="1" dirty="0" smtClean="0"/>
              <a:t> 2 </a:t>
            </a:r>
            <a:r>
              <a:rPr lang="en-GB" sz="6600" b="1" dirty="0" err="1" smtClean="0"/>
              <a:t>Azon-doza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maro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aho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smtClean="0"/>
              <a:t>    </a:t>
            </a:r>
            <a:r>
              <a:rPr lang="en-GB" sz="6600" b="1" dirty="0" err="1" smtClean="0"/>
              <a:t>Tery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koa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ny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làlana</a:t>
            </a:r>
            <a:r>
              <a:rPr lang="en-GB" sz="6600" b="1" dirty="0" smtClean="0"/>
              <a:t> ;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smtClean="0"/>
              <a:t>   </a:t>
            </a:r>
            <a:r>
              <a:rPr lang="en-GB" sz="6600" b="1" dirty="0" err="1" smtClean="0"/>
              <a:t>Tsy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ilaozan’i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Jesosy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smtClean="0"/>
              <a:t>    </a:t>
            </a:r>
            <a:r>
              <a:rPr lang="en-GB" sz="6600" b="1" dirty="0" err="1" smtClean="0"/>
              <a:t>Mpanome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fiadanana</a:t>
            </a:r>
            <a:r>
              <a:rPr lang="en-GB" sz="6600" b="1" dirty="0" smtClean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465105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99542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000" b="1" dirty="0" smtClean="0"/>
              <a:t>3 </a:t>
            </a:r>
            <a:r>
              <a:rPr lang="en-GB" sz="6000" b="1" dirty="0" err="1" smtClean="0"/>
              <a:t>Raha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lany</a:t>
            </a:r>
            <a:r>
              <a:rPr lang="en-GB" sz="6000" b="1" dirty="0" smtClean="0"/>
              <a:t> re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andro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smtClean="0"/>
              <a:t>    </a:t>
            </a:r>
            <a:r>
              <a:rPr lang="en-GB" sz="6000" b="1" dirty="0" err="1" smtClean="0"/>
              <a:t>Mampiadana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indray</a:t>
            </a:r>
            <a:r>
              <a:rPr lang="en-GB" sz="6000" b="1" dirty="0" smtClean="0"/>
              <a:t>,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smtClean="0"/>
              <a:t>   </a:t>
            </a:r>
            <a:r>
              <a:rPr lang="en-GB" sz="6000" b="1" dirty="0" err="1" smtClean="0"/>
              <a:t>Tsy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hadinoko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hazo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smtClean="0"/>
              <a:t>    </a:t>
            </a:r>
            <a:r>
              <a:rPr lang="en-GB" sz="6000" b="1" dirty="0" err="1" smtClean="0"/>
              <a:t>Nentin’ny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Mpamonjinay</a:t>
            </a:r>
            <a:r>
              <a:rPr lang="en-GB" sz="6000" b="1" dirty="0" smtClean="0"/>
              <a:t>.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484637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0007" y="483518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5400" b="1" dirty="0" smtClean="0"/>
              <a:t>4 </a:t>
            </a: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anjara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atý</a:t>
            </a:r>
            <a:r>
              <a:rPr lang="en-GB" sz="5400" b="1" dirty="0" smtClean="0"/>
              <a:t> an-</a:t>
            </a:r>
            <a:r>
              <a:rPr lang="en-GB" sz="5400" b="1" dirty="0" err="1" smtClean="0"/>
              <a:t>tany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smtClean="0"/>
              <a:t>    </a:t>
            </a:r>
            <a:r>
              <a:rPr lang="en-GB" sz="5400" b="1" dirty="0" err="1" smtClean="0"/>
              <a:t>Tsy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mba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mahavesatra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smtClean="0"/>
              <a:t>   </a:t>
            </a:r>
            <a:r>
              <a:rPr lang="en-GB" sz="5400" b="1" dirty="0" err="1" smtClean="0"/>
              <a:t>Noho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hazo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fijalianao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smtClean="0"/>
              <a:t>    </a:t>
            </a:r>
            <a:r>
              <a:rPr lang="en-GB" sz="5400" b="1" dirty="0" err="1" smtClean="0"/>
              <a:t>Hazo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mahasambatra</a:t>
            </a:r>
            <a:r>
              <a:rPr lang="en-GB" sz="5400" b="1" dirty="0" smtClean="0"/>
              <a:t>.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smtClean="0"/>
              <a:t>             Amen !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19787523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18</Words>
  <Application>Microsoft Office PowerPoint</Application>
  <PresentationFormat>Affichage à l'écran (16:9)</PresentationFormat>
  <Paragraphs>6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102</vt:lpstr>
      <vt:lpstr>1.Reharehako ny hazo     Nijalian’i Kristy ;    Manda fiarovana avo     Ialofako atý.</vt:lpstr>
      <vt:lpstr> 2 Azon-doza maro aho     Tery koa ny làlana ;    Tsy ilaozan’i Jesosy     Mpanome fiadanana.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102</dc:title>
  <dc:creator>Solofo</dc:creator>
  <cp:lastModifiedBy>Solofo</cp:lastModifiedBy>
  <cp:revision>3</cp:revision>
  <dcterms:created xsi:type="dcterms:W3CDTF">2014-07-30T12:33:43Z</dcterms:created>
  <dcterms:modified xsi:type="dcterms:W3CDTF">2014-07-30T12:46:00Z</dcterms:modified>
</cp:coreProperties>
</file>