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9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48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62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8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1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0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6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0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0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57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0E7B-524E-448A-925F-A03A439611D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4E29-731E-4658-AFB5-6E7BFBE4C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14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b="1" dirty="0" smtClean="0"/>
              <a:t>103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600" b="1" dirty="0" err="1" smtClean="0">
                <a:solidFill>
                  <a:schemeClr val="tx1"/>
                </a:solidFill>
              </a:rPr>
              <a:t>Ny</a:t>
            </a:r>
            <a:r>
              <a:rPr lang="fr-FR" sz="6600" b="1" dirty="0" smtClean="0">
                <a:solidFill>
                  <a:schemeClr val="tx1"/>
                </a:solidFill>
              </a:rPr>
              <a:t> </a:t>
            </a:r>
            <a:r>
              <a:rPr lang="fr-FR" sz="6600" b="1" dirty="0" err="1" smtClean="0">
                <a:solidFill>
                  <a:schemeClr val="tx1"/>
                </a:solidFill>
              </a:rPr>
              <a:t>hazo</a:t>
            </a:r>
            <a:r>
              <a:rPr lang="fr-FR" sz="6600" b="1" dirty="0" smtClean="0">
                <a:solidFill>
                  <a:schemeClr val="tx1"/>
                </a:solidFill>
              </a:rPr>
              <a:t> </a:t>
            </a:r>
            <a:r>
              <a:rPr lang="fr-FR" sz="6600" b="1" dirty="0" err="1" smtClean="0">
                <a:solidFill>
                  <a:schemeClr val="tx1"/>
                </a:solidFill>
              </a:rPr>
              <a:t>fijaliana</a:t>
            </a:r>
            <a:endParaRPr lang="fr-FR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9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teniny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fahefatra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No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tena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mampangovitra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;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Niantso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Izy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hoe :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Ry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Ray,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Nahoana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no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afoy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?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3042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92030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10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Izao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no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dia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nandaozana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Anao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tam-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pahoriana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;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Hahafaka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tahotro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Raha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tonga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fotoako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50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20021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otako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izay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nentiny</a:t>
            </a:r>
            <a:r>
              <a:rPr kumimoji="0" lang="fr-FR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Nahory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fanahiny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Ka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nitarainany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hoe :</a:t>
            </a:r>
            <a:r>
              <a:rPr kumimoji="0" lang="fr-FR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Mangetaheta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Aho</a:t>
            </a:r>
            <a:r>
              <a:rPr kumimoji="0" lang="en-GB" sz="6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re !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9834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20022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Mangidy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Jesosy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ô,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loza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niaretanao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aoka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mba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mamiko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avotra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GB" sz="5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zay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vitanao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62055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9"/>
            <a:ext cx="9144000" cy="4896544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13.Ho</a:t>
            </a:r>
            <a:r>
              <a:rPr kumimoji="0" lang="en-GB" sz="5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Izy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indray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Tanteraka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! 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He !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mahasambatra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Tanteraka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asany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Voavotra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olony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Times New Roman" pitchFamily="18" charset="0"/>
              </a:rPr>
              <a:t>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20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9"/>
            <a:ext cx="9144000" cy="4896544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14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farany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indray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Nilaza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rahatrizay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Atolotro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aiko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izao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Ray,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an-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tànanao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!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1020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20022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15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Izany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mamiko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Hiorina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anatiko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hotononiko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amim-pahafatesako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0772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0"/>
            <a:ext cx="9036496" cy="5143500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hazo-fijaliana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Tsy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maintsy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hotsarovana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;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Henoy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fanahiko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tenin’ny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Mpamonjinao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fr-FR" sz="54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4247173"/>
            <a:ext cx="2487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3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voalohany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Mihevitra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rafiny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Mba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mamelà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helony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jamba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fanahiny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18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Izaho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koa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Jeso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ô !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jamba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sady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ratsy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;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mba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jereo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iantrao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nl-NL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 te ho </a:t>
            </a:r>
            <a:r>
              <a:rPr kumimoji="0" lang="nl-NL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tonga</a:t>
            </a:r>
            <a:r>
              <a:rPr kumimoji="0" lang="nl-NL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nl-NL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olonao</a:t>
            </a:r>
            <a:r>
              <a:rPr kumimoji="0" lang="nl-NL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nl-NL" sz="6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Times New Roman" pitchFamily="18" charset="0"/>
              </a:rPr>
              <a:t>        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0336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meloka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tanilany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Naniry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mba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raisiny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Nomeny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toky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tsara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«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any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Paradisa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anio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! »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57746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92030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Raha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anjarako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tapitra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androko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Mba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raiso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Tompo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ô,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any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Paradisanao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!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Times New Roman" pitchFamily="18" charset="0"/>
              </a:rPr>
              <a:t>        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8848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hitany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reniny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Tomany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akaikiny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Toy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tsindronin-defona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feno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fisentoana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72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7.Dia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Jaona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no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natolony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zanany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solony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Mba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raisonao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Jaona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ô</a:t>
            </a:r>
            <a: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reninao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reniko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90351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Tsarovy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Tompo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ô !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Raha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am-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pahoriako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Iraho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mpianatrao</a:t>
            </a:r>
            <a: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Hanampy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mpanomponao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8610625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80</Words>
  <Application>Microsoft Office PowerPoint</Application>
  <PresentationFormat>Affichage à l'écran (16:9)</PresentationFormat>
  <Paragraphs>18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103</vt:lpstr>
      <vt:lpstr>1 Ny hazo-fijaliana     Tsy maintsy hotsarovana ;    Henoy, ry fanahiko,     Ny tenin’ny Mpamonjinao </vt:lpstr>
      <vt:lpstr>2 Ny teny voalohany     Mihevitra ny rafiny : Mba mamelà ny helony,     Fa jamba ny fanahiny !</vt:lpstr>
      <vt:lpstr>3 Izaho koa Jeso ô !     Dia jamba sady ratsy fo ;    Ka mba jereo sy iantrao,     Fa te ho tonga olonao.          </vt:lpstr>
      <vt:lpstr>4 Ilay meloka tanilany     Naniry mba ho raisiny,    Nomeny toky tsara io :     « Ho any Paradisa anio ! »</vt:lpstr>
      <vt:lpstr>5 Raha avy ny anjarako,     Ka tapitra ny androko,    Mba raiso aho Tompo ô,     Ho any Paradisanao !          </vt:lpstr>
      <vt:lpstr>6 Dia hitany ny reniny     Tomany teo akaikiny,    Toy ny tsindronin-defona     Ka feno fisentoana.</vt:lpstr>
      <vt:lpstr>7.Dia Jaona no natolony     Ho zanany ho solony : Mba raisonao, ry Jaona ô     Ho reninao ny reniko !</vt:lpstr>
      <vt:lpstr>8 Tsarovy aho, Tompo ô !     Raha ao am-pahoriako,    Iraho ny mpianatrao     Hanampy ny mpanomponao !</vt:lpstr>
      <vt:lpstr>9 Ny teniny fahefatra     No tena mampangovitra ;    Niantso Izy, hoe : Ry Ray,     Nahoana Aho no afoy ?</vt:lpstr>
      <vt:lpstr>10 Izao no dia nandaozana       Anao tam-pahoriana ;      Hahafaka ny tahotro,       Raha tonga ny fotoako. </vt:lpstr>
      <vt:lpstr>11 Ny otako izay nentiny       Nahory ny fanahiny,      Ka nitarainany hoe : Mangetaheta Aho re ! </vt:lpstr>
      <vt:lpstr>12 Mangidy, ry Jesosy ô,       Ny loza niaretanao,      Ka aoka mba ho mamiko       Ny avotra, izay vitanao </vt:lpstr>
      <vt:lpstr>13.Hoy  Izy indray : Tanteraka !    He ! teny mahasambatra.      Tanteraka ny asany,       Voavotra ny olony.          </vt:lpstr>
      <vt:lpstr>14 Ny teny farany indray        Nilaza ny rahatrizay : Atolotro ny aiko izao,     Ry Ray, ho eo an-tànanao ! </vt:lpstr>
      <vt:lpstr>15 Izany dia mamiko       Hiorina ao anatiko,      Ka teny hotononiko       Eo amim-pahafatesako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4</cp:revision>
  <dcterms:created xsi:type="dcterms:W3CDTF">2014-07-30T12:33:49Z</dcterms:created>
  <dcterms:modified xsi:type="dcterms:W3CDTF">2014-07-30T13:11:41Z</dcterms:modified>
</cp:coreProperties>
</file>