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</p:sldIdLst>
  <p:sldSz cx="9144000" cy="5143500" type="screen16x9"/>
  <p:notesSz cx="6858000" cy="9144000"/>
  <p:photoAlbum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876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30/07/2014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30/07/2014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30/07/2014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30/07/2014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30/07/2014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30/07/2014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9137A-D7C1-4F8C-A62B-C89ADD9F06F3}" type="datetimeFigureOut">
              <a:rPr lang="fr-FR" smtClean="0"/>
              <a:pPr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643042" y="3321849"/>
            <a:ext cx="55721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b="1" dirty="0" err="1" smtClean="0">
                <a:solidFill>
                  <a:schemeClr val="bg1"/>
                </a:solidFill>
              </a:rPr>
              <a:t>Tsinjovy</a:t>
            </a:r>
            <a:r>
              <a:rPr lang="fr-FR" sz="4000" b="1" dirty="0" smtClean="0">
                <a:solidFill>
                  <a:schemeClr val="bg1"/>
                </a:solidFill>
              </a:rPr>
              <a:t> </a:t>
            </a:r>
            <a:r>
              <a:rPr lang="fr-FR" sz="4000" b="1" dirty="0" err="1" smtClean="0">
                <a:solidFill>
                  <a:schemeClr val="bg1"/>
                </a:solidFill>
              </a:rPr>
              <a:t>ilay</a:t>
            </a:r>
            <a:r>
              <a:rPr lang="fr-FR" sz="4000" b="1" dirty="0" smtClean="0">
                <a:solidFill>
                  <a:schemeClr val="bg1"/>
                </a:solidFill>
              </a:rPr>
              <a:t> </a:t>
            </a:r>
            <a:r>
              <a:rPr lang="fr-FR" sz="4000" b="1" dirty="0" err="1" smtClean="0">
                <a:solidFill>
                  <a:schemeClr val="bg1"/>
                </a:solidFill>
              </a:rPr>
              <a:t>havoana</a:t>
            </a:r>
            <a:endParaRPr lang="fr-FR" sz="4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71670" y="964396"/>
            <a:ext cx="492922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8000" b="1" dirty="0" smtClean="0">
                <a:solidFill>
                  <a:schemeClr val="bg1"/>
                </a:solidFill>
              </a:rPr>
              <a:t>HIRA FFPM</a:t>
            </a:r>
            <a:endParaRPr lang="fr-FR" sz="80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28860" y="2196701"/>
            <a:ext cx="40005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8000" b="1" dirty="0" smtClean="0">
                <a:solidFill>
                  <a:schemeClr val="bg1"/>
                </a:solidFill>
              </a:rPr>
              <a:t>105</a:t>
            </a:r>
            <a:endParaRPr lang="fr-FR" sz="8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28596" y="589346"/>
            <a:ext cx="835824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600" dirty="0" smtClean="0">
                <a:solidFill>
                  <a:schemeClr val="bg1"/>
                </a:solidFill>
              </a:rPr>
              <a:t>1. </a:t>
            </a:r>
            <a:r>
              <a:rPr lang="fr-FR" sz="3600" dirty="0" err="1" smtClean="0">
                <a:solidFill>
                  <a:schemeClr val="bg1"/>
                </a:solidFill>
              </a:rPr>
              <a:t>Tsinjovy</a:t>
            </a:r>
            <a:r>
              <a:rPr lang="fr-FR" sz="3600" dirty="0" smtClean="0">
                <a:solidFill>
                  <a:schemeClr val="bg1"/>
                </a:solidFill>
              </a:rPr>
              <a:t> </a:t>
            </a:r>
            <a:r>
              <a:rPr lang="fr-FR" sz="3600" dirty="0" err="1" smtClean="0">
                <a:solidFill>
                  <a:schemeClr val="bg1"/>
                </a:solidFill>
              </a:rPr>
              <a:t>ilay</a:t>
            </a:r>
            <a:r>
              <a:rPr lang="fr-FR" sz="3600" dirty="0" smtClean="0">
                <a:solidFill>
                  <a:schemeClr val="bg1"/>
                </a:solidFill>
              </a:rPr>
              <a:t> </a:t>
            </a:r>
            <a:r>
              <a:rPr lang="fr-FR" sz="3600" dirty="0" err="1" smtClean="0">
                <a:solidFill>
                  <a:schemeClr val="bg1"/>
                </a:solidFill>
              </a:rPr>
              <a:t>havoana</a:t>
            </a:r>
            <a:r>
              <a:rPr lang="fr-FR" sz="3600" dirty="0" smtClean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fr-FR" sz="3600" dirty="0" err="1" smtClean="0">
                <a:solidFill>
                  <a:schemeClr val="bg1"/>
                </a:solidFill>
              </a:rPr>
              <a:t>Ary</a:t>
            </a:r>
            <a:r>
              <a:rPr lang="fr-FR" sz="3600" dirty="0" smtClean="0">
                <a:solidFill>
                  <a:schemeClr val="bg1"/>
                </a:solidFill>
              </a:rPr>
              <a:t> </a:t>
            </a:r>
            <a:r>
              <a:rPr lang="fr-FR" sz="3600" dirty="0" err="1" smtClean="0">
                <a:solidFill>
                  <a:schemeClr val="bg1"/>
                </a:solidFill>
              </a:rPr>
              <a:t>Jerosalema</a:t>
            </a:r>
            <a:r>
              <a:rPr lang="fr-FR" sz="3600" dirty="0" smtClean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fr-FR" sz="3600" dirty="0" smtClean="0">
                <a:solidFill>
                  <a:schemeClr val="bg1"/>
                </a:solidFill>
              </a:rPr>
              <a:t>Fa </a:t>
            </a:r>
            <a:r>
              <a:rPr lang="fr-FR" sz="3600" dirty="0" err="1" smtClean="0">
                <a:solidFill>
                  <a:schemeClr val="bg1"/>
                </a:solidFill>
              </a:rPr>
              <a:t>io</a:t>
            </a:r>
            <a:r>
              <a:rPr lang="fr-FR" sz="3600" dirty="0" smtClean="0">
                <a:solidFill>
                  <a:schemeClr val="bg1"/>
                </a:solidFill>
              </a:rPr>
              <a:t> no </a:t>
            </a:r>
            <a:r>
              <a:rPr lang="fr-FR" sz="3600" dirty="0" err="1" smtClean="0">
                <a:solidFill>
                  <a:schemeClr val="bg1"/>
                </a:solidFill>
              </a:rPr>
              <a:t>Golgota</a:t>
            </a:r>
            <a:endParaRPr lang="fr-FR" sz="3600" dirty="0" smtClean="0">
              <a:solidFill>
                <a:schemeClr val="bg1"/>
              </a:solidFill>
            </a:endParaRPr>
          </a:p>
          <a:p>
            <a:pPr algn="ctr"/>
            <a:r>
              <a:rPr lang="fr-FR" sz="3600" dirty="0" err="1" smtClean="0">
                <a:solidFill>
                  <a:schemeClr val="bg1"/>
                </a:solidFill>
              </a:rPr>
              <a:t>Mba</a:t>
            </a:r>
            <a:r>
              <a:rPr lang="fr-FR" sz="3600" dirty="0" smtClean="0">
                <a:solidFill>
                  <a:schemeClr val="bg1"/>
                </a:solidFill>
              </a:rPr>
              <a:t> </a:t>
            </a:r>
            <a:r>
              <a:rPr lang="fr-FR" sz="3600" dirty="0" err="1" smtClean="0">
                <a:solidFill>
                  <a:schemeClr val="bg1"/>
                </a:solidFill>
              </a:rPr>
              <a:t>tadidio</a:t>
            </a:r>
            <a:r>
              <a:rPr lang="fr-FR" sz="3600" dirty="0" smtClean="0">
                <a:solidFill>
                  <a:schemeClr val="bg1"/>
                </a:solidFill>
              </a:rPr>
              <a:t>, ange !</a:t>
            </a:r>
          </a:p>
          <a:p>
            <a:pPr algn="ctr"/>
            <a:r>
              <a:rPr lang="fr-FR" sz="3600" dirty="0" smtClean="0">
                <a:solidFill>
                  <a:schemeClr val="bg1"/>
                </a:solidFill>
              </a:rPr>
              <a:t>Fa tao </a:t>
            </a:r>
            <a:r>
              <a:rPr lang="fr-FR" sz="3600" dirty="0" err="1" smtClean="0">
                <a:solidFill>
                  <a:schemeClr val="bg1"/>
                </a:solidFill>
              </a:rPr>
              <a:t>nivesatra</a:t>
            </a:r>
            <a:r>
              <a:rPr lang="fr-FR" sz="3600" dirty="0" smtClean="0">
                <a:solidFill>
                  <a:schemeClr val="bg1"/>
                </a:solidFill>
              </a:rPr>
              <a:t> </a:t>
            </a:r>
            <a:r>
              <a:rPr lang="fr-FR" sz="3600" dirty="0" err="1" smtClean="0">
                <a:solidFill>
                  <a:schemeClr val="bg1"/>
                </a:solidFill>
              </a:rPr>
              <a:t>ota</a:t>
            </a:r>
            <a:endParaRPr lang="fr-FR" sz="3600" dirty="0" smtClean="0">
              <a:solidFill>
                <a:schemeClr val="bg1"/>
              </a:solidFill>
            </a:endParaRPr>
          </a:p>
          <a:p>
            <a:pPr algn="ctr"/>
            <a:r>
              <a:rPr lang="fr-FR" sz="3600" dirty="0" err="1" smtClean="0">
                <a:solidFill>
                  <a:schemeClr val="bg1"/>
                </a:solidFill>
              </a:rPr>
              <a:t>Ny</a:t>
            </a:r>
            <a:r>
              <a:rPr lang="fr-FR" sz="3600" dirty="0" smtClean="0">
                <a:solidFill>
                  <a:schemeClr val="bg1"/>
                </a:solidFill>
              </a:rPr>
              <a:t> </a:t>
            </a:r>
            <a:r>
              <a:rPr lang="fr-FR" sz="3600" dirty="0" err="1" smtClean="0">
                <a:solidFill>
                  <a:schemeClr val="bg1"/>
                </a:solidFill>
              </a:rPr>
              <a:t>Tompo</a:t>
            </a:r>
            <a:r>
              <a:rPr lang="fr-FR" sz="3600" dirty="0" smtClean="0">
                <a:solidFill>
                  <a:schemeClr val="bg1"/>
                </a:solidFill>
              </a:rPr>
              <a:t> </a:t>
            </a:r>
            <a:r>
              <a:rPr lang="fr-FR" sz="3600" dirty="0" err="1" smtClean="0">
                <a:solidFill>
                  <a:schemeClr val="bg1"/>
                </a:solidFill>
              </a:rPr>
              <a:t>masina</a:t>
            </a:r>
            <a:r>
              <a:rPr lang="fr-FR" sz="3600" dirty="0" smtClean="0">
                <a:solidFill>
                  <a:schemeClr val="bg1"/>
                </a:solidFill>
              </a:rPr>
              <a:t>;</a:t>
            </a:r>
          </a:p>
          <a:p>
            <a:pPr algn="ctr"/>
            <a:r>
              <a:rPr lang="fr-FR" sz="3600" dirty="0" err="1" smtClean="0">
                <a:solidFill>
                  <a:schemeClr val="bg1"/>
                </a:solidFill>
              </a:rPr>
              <a:t>Nijaly</a:t>
            </a:r>
            <a:r>
              <a:rPr lang="fr-FR" sz="3600" dirty="0" smtClean="0">
                <a:solidFill>
                  <a:schemeClr val="bg1"/>
                </a:solidFill>
              </a:rPr>
              <a:t> </a:t>
            </a:r>
            <a:r>
              <a:rPr lang="fr-FR" sz="3600" dirty="0" err="1" smtClean="0">
                <a:solidFill>
                  <a:schemeClr val="bg1"/>
                </a:solidFill>
              </a:rPr>
              <a:t>sy</a:t>
            </a:r>
            <a:r>
              <a:rPr lang="fr-FR" sz="3600" dirty="0" smtClean="0">
                <a:solidFill>
                  <a:schemeClr val="bg1"/>
                </a:solidFill>
              </a:rPr>
              <a:t> </a:t>
            </a:r>
            <a:r>
              <a:rPr lang="fr-FR" sz="3600" dirty="0" err="1" smtClean="0">
                <a:solidFill>
                  <a:schemeClr val="bg1"/>
                </a:solidFill>
              </a:rPr>
              <a:t>nolavina</a:t>
            </a:r>
            <a:r>
              <a:rPr lang="fr-FR" sz="3600" dirty="0" smtClean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fr-FR" sz="3600" dirty="0" smtClean="0">
                <a:solidFill>
                  <a:schemeClr val="bg1"/>
                </a:solidFill>
              </a:rPr>
              <a:t>Ka </a:t>
            </a:r>
            <a:r>
              <a:rPr lang="fr-FR" sz="3600" dirty="0" err="1" smtClean="0">
                <a:solidFill>
                  <a:schemeClr val="bg1"/>
                </a:solidFill>
              </a:rPr>
              <a:t>novonoina</a:t>
            </a:r>
            <a:r>
              <a:rPr lang="fr-FR" sz="3600" dirty="0" smtClean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5720" y="589346"/>
            <a:ext cx="850112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600" dirty="0" smtClean="0">
                <a:solidFill>
                  <a:schemeClr val="bg1"/>
                </a:solidFill>
              </a:rPr>
              <a:t>2. </a:t>
            </a:r>
            <a:r>
              <a:rPr lang="fr-FR" sz="3600" dirty="0" err="1" smtClean="0">
                <a:solidFill>
                  <a:schemeClr val="bg1"/>
                </a:solidFill>
              </a:rPr>
              <a:t>Tsy</a:t>
            </a:r>
            <a:r>
              <a:rPr lang="fr-FR" sz="3600" dirty="0" smtClean="0">
                <a:solidFill>
                  <a:schemeClr val="bg1"/>
                </a:solidFill>
              </a:rPr>
              <a:t> </a:t>
            </a:r>
            <a:r>
              <a:rPr lang="fr-FR" sz="3600" dirty="0" err="1" smtClean="0">
                <a:solidFill>
                  <a:schemeClr val="bg1"/>
                </a:solidFill>
              </a:rPr>
              <a:t>takatra</a:t>
            </a:r>
            <a:r>
              <a:rPr lang="fr-FR" sz="3600" dirty="0" smtClean="0">
                <a:solidFill>
                  <a:schemeClr val="bg1"/>
                </a:solidFill>
              </a:rPr>
              <a:t> </a:t>
            </a:r>
            <a:r>
              <a:rPr lang="fr-FR" sz="3600" dirty="0" err="1" smtClean="0">
                <a:solidFill>
                  <a:schemeClr val="bg1"/>
                </a:solidFill>
              </a:rPr>
              <a:t>heverina</a:t>
            </a:r>
            <a:endParaRPr lang="fr-FR" sz="3600" dirty="0" smtClean="0">
              <a:solidFill>
                <a:schemeClr val="bg1"/>
              </a:solidFill>
            </a:endParaRPr>
          </a:p>
          <a:p>
            <a:pPr algn="ctr"/>
            <a:r>
              <a:rPr lang="fr-FR" sz="3600" dirty="0" err="1" smtClean="0">
                <a:solidFill>
                  <a:schemeClr val="bg1"/>
                </a:solidFill>
              </a:rPr>
              <a:t>Ny</a:t>
            </a:r>
            <a:r>
              <a:rPr lang="fr-FR" sz="3600" dirty="0" smtClean="0">
                <a:solidFill>
                  <a:schemeClr val="bg1"/>
                </a:solidFill>
              </a:rPr>
              <a:t> </a:t>
            </a:r>
            <a:r>
              <a:rPr lang="fr-FR" sz="3600" dirty="0" err="1" smtClean="0">
                <a:solidFill>
                  <a:schemeClr val="bg1"/>
                </a:solidFill>
              </a:rPr>
              <a:t>entan</a:t>
            </a:r>
            <a:r>
              <a:rPr lang="fr-FR" sz="3600" dirty="0" smtClean="0">
                <a:solidFill>
                  <a:schemeClr val="bg1"/>
                </a:solidFill>
              </a:rPr>
              <a:t>-</a:t>
            </a:r>
            <a:r>
              <a:rPr lang="fr-FR" sz="3600" dirty="0" err="1" smtClean="0">
                <a:solidFill>
                  <a:schemeClr val="bg1"/>
                </a:solidFill>
              </a:rPr>
              <a:t>dehibe</a:t>
            </a:r>
            <a:r>
              <a:rPr lang="fr-FR" sz="3600" dirty="0" smtClean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fr-FR" sz="3600" dirty="0" err="1" smtClean="0">
                <a:solidFill>
                  <a:schemeClr val="bg1"/>
                </a:solidFill>
              </a:rPr>
              <a:t>Izay</a:t>
            </a:r>
            <a:r>
              <a:rPr lang="fr-FR" sz="3600" dirty="0" smtClean="0">
                <a:solidFill>
                  <a:schemeClr val="bg1"/>
                </a:solidFill>
              </a:rPr>
              <a:t> </a:t>
            </a:r>
            <a:r>
              <a:rPr lang="fr-FR" sz="3600" dirty="0" err="1" smtClean="0">
                <a:solidFill>
                  <a:schemeClr val="bg1"/>
                </a:solidFill>
              </a:rPr>
              <a:t>nentin'ny</a:t>
            </a:r>
            <a:r>
              <a:rPr lang="fr-FR" sz="3600" dirty="0" smtClean="0">
                <a:solidFill>
                  <a:schemeClr val="bg1"/>
                </a:solidFill>
              </a:rPr>
              <a:t> </a:t>
            </a:r>
            <a:r>
              <a:rPr lang="fr-FR" sz="3600" dirty="0" err="1" smtClean="0">
                <a:solidFill>
                  <a:schemeClr val="bg1"/>
                </a:solidFill>
              </a:rPr>
              <a:t>Mpisolo</a:t>
            </a:r>
            <a:endParaRPr lang="fr-FR" sz="3600" dirty="0" smtClean="0">
              <a:solidFill>
                <a:schemeClr val="bg1"/>
              </a:solidFill>
            </a:endParaRPr>
          </a:p>
          <a:p>
            <a:pPr algn="ctr"/>
            <a:r>
              <a:rPr lang="fr-FR" sz="3600" dirty="0" smtClean="0">
                <a:solidFill>
                  <a:schemeClr val="bg1"/>
                </a:solidFill>
              </a:rPr>
              <a:t>Ka </a:t>
            </a:r>
            <a:r>
              <a:rPr lang="fr-FR" sz="3600" dirty="0" err="1" smtClean="0">
                <a:solidFill>
                  <a:schemeClr val="bg1"/>
                </a:solidFill>
              </a:rPr>
              <a:t>diniho</a:t>
            </a:r>
            <a:r>
              <a:rPr lang="fr-FR" sz="3600" dirty="0" smtClean="0">
                <a:solidFill>
                  <a:schemeClr val="bg1"/>
                </a:solidFill>
              </a:rPr>
              <a:t>, </a:t>
            </a:r>
            <a:r>
              <a:rPr lang="fr-FR" sz="3600" dirty="0" err="1" smtClean="0">
                <a:solidFill>
                  <a:schemeClr val="bg1"/>
                </a:solidFill>
              </a:rPr>
              <a:t>re</a:t>
            </a:r>
            <a:r>
              <a:rPr lang="fr-FR" sz="3600" dirty="0" smtClean="0">
                <a:solidFill>
                  <a:schemeClr val="bg1"/>
                </a:solidFill>
              </a:rPr>
              <a:t> !</a:t>
            </a:r>
          </a:p>
          <a:p>
            <a:pPr algn="ctr"/>
            <a:r>
              <a:rPr lang="fr-FR" sz="3600" dirty="0" smtClean="0">
                <a:solidFill>
                  <a:schemeClr val="bg1"/>
                </a:solidFill>
              </a:rPr>
              <a:t>Fa </a:t>
            </a:r>
            <a:r>
              <a:rPr lang="fr-FR" sz="3600" dirty="0" err="1" smtClean="0">
                <a:solidFill>
                  <a:schemeClr val="bg1"/>
                </a:solidFill>
              </a:rPr>
              <a:t>nentiny</a:t>
            </a:r>
            <a:r>
              <a:rPr lang="fr-FR" sz="3600" dirty="0" smtClean="0">
                <a:solidFill>
                  <a:schemeClr val="bg1"/>
                </a:solidFill>
              </a:rPr>
              <a:t> </a:t>
            </a:r>
            <a:r>
              <a:rPr lang="fr-FR" sz="3600" dirty="0" err="1" smtClean="0">
                <a:solidFill>
                  <a:schemeClr val="bg1"/>
                </a:solidFill>
              </a:rPr>
              <a:t>daholo</a:t>
            </a:r>
            <a:endParaRPr lang="fr-FR" sz="3600" dirty="0" smtClean="0">
              <a:solidFill>
                <a:schemeClr val="bg1"/>
              </a:solidFill>
            </a:endParaRPr>
          </a:p>
          <a:p>
            <a:pPr algn="ctr"/>
            <a:r>
              <a:rPr lang="fr-FR" sz="3600" dirty="0" err="1" smtClean="0">
                <a:solidFill>
                  <a:schemeClr val="bg1"/>
                </a:solidFill>
              </a:rPr>
              <a:t>Ny</a:t>
            </a:r>
            <a:r>
              <a:rPr lang="fr-FR" sz="3600" dirty="0" smtClean="0">
                <a:solidFill>
                  <a:schemeClr val="bg1"/>
                </a:solidFill>
              </a:rPr>
              <a:t> </a:t>
            </a:r>
            <a:r>
              <a:rPr lang="fr-FR" sz="3600" dirty="0" err="1" smtClean="0">
                <a:solidFill>
                  <a:schemeClr val="bg1"/>
                </a:solidFill>
              </a:rPr>
              <a:t>heloka</a:t>
            </a:r>
            <a:r>
              <a:rPr lang="fr-FR" sz="3600" dirty="0" smtClean="0">
                <a:solidFill>
                  <a:schemeClr val="bg1"/>
                </a:solidFill>
              </a:rPr>
              <a:t> </a:t>
            </a:r>
            <a:r>
              <a:rPr lang="fr-FR" sz="3600" dirty="0" err="1" smtClean="0">
                <a:solidFill>
                  <a:schemeClr val="bg1"/>
                </a:solidFill>
              </a:rPr>
              <a:t>natao</a:t>
            </a:r>
            <a:r>
              <a:rPr lang="fr-FR" sz="3600" dirty="0" smtClean="0">
                <a:solidFill>
                  <a:schemeClr val="bg1"/>
                </a:solidFill>
              </a:rPr>
              <a:t> :</a:t>
            </a:r>
          </a:p>
          <a:p>
            <a:pPr algn="ctr"/>
            <a:r>
              <a:rPr lang="fr-FR" sz="3600" dirty="0" smtClean="0">
                <a:solidFill>
                  <a:schemeClr val="bg1"/>
                </a:solidFill>
              </a:rPr>
              <a:t>Fa </a:t>
            </a:r>
            <a:r>
              <a:rPr lang="fr-FR" sz="3600" dirty="0" err="1" smtClean="0">
                <a:solidFill>
                  <a:schemeClr val="bg1"/>
                </a:solidFill>
              </a:rPr>
              <a:t>tonga</a:t>
            </a:r>
            <a:r>
              <a:rPr lang="fr-FR" sz="3600" dirty="0" smtClean="0">
                <a:solidFill>
                  <a:schemeClr val="bg1"/>
                </a:solidFill>
              </a:rPr>
              <a:t> </a:t>
            </a:r>
            <a:r>
              <a:rPr lang="fr-FR" sz="3600" dirty="0" err="1" smtClean="0">
                <a:solidFill>
                  <a:schemeClr val="bg1"/>
                </a:solidFill>
              </a:rPr>
              <a:t>Izy</a:t>
            </a:r>
            <a:r>
              <a:rPr lang="fr-FR" sz="3600" dirty="0" smtClean="0">
                <a:solidFill>
                  <a:schemeClr val="bg1"/>
                </a:solidFill>
              </a:rPr>
              <a:t> </a:t>
            </a:r>
            <a:r>
              <a:rPr lang="fr-FR" sz="3600" dirty="0" err="1" smtClean="0">
                <a:solidFill>
                  <a:schemeClr val="bg1"/>
                </a:solidFill>
              </a:rPr>
              <a:t>hanavao</a:t>
            </a:r>
            <a:endParaRPr lang="fr-FR" sz="3600" dirty="0" smtClean="0">
              <a:solidFill>
                <a:schemeClr val="bg1"/>
              </a:solidFill>
            </a:endParaRPr>
          </a:p>
          <a:p>
            <a:pPr algn="ctr"/>
            <a:r>
              <a:rPr lang="fr-FR" sz="3600" dirty="0" err="1" smtClean="0">
                <a:solidFill>
                  <a:schemeClr val="bg1"/>
                </a:solidFill>
              </a:rPr>
              <a:t>Izao</a:t>
            </a:r>
            <a:r>
              <a:rPr lang="fr-FR" sz="3600" dirty="0" smtClean="0">
                <a:solidFill>
                  <a:schemeClr val="bg1"/>
                </a:solidFill>
              </a:rPr>
              <a:t> </a:t>
            </a:r>
            <a:r>
              <a:rPr lang="fr-FR" sz="3600" dirty="0" err="1" smtClean="0">
                <a:solidFill>
                  <a:schemeClr val="bg1"/>
                </a:solidFill>
              </a:rPr>
              <a:t>tontolo</a:t>
            </a:r>
            <a:r>
              <a:rPr lang="fr-FR" sz="3600" dirty="0" smtClean="0">
                <a:solidFill>
                  <a:schemeClr val="bg1"/>
                </a:solidFill>
              </a:rPr>
              <a:t> </a:t>
            </a:r>
            <a:r>
              <a:rPr lang="fr-FR" sz="3600" dirty="0" err="1" smtClean="0">
                <a:solidFill>
                  <a:schemeClr val="bg1"/>
                </a:solidFill>
              </a:rPr>
              <a:t>izao</a:t>
            </a:r>
            <a:r>
              <a:rPr lang="fr-FR" sz="3600" dirty="0" smtClean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5720" y="589346"/>
            <a:ext cx="850112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600" dirty="0" smtClean="0">
                <a:solidFill>
                  <a:schemeClr val="bg1"/>
                </a:solidFill>
              </a:rPr>
              <a:t>2. </a:t>
            </a:r>
            <a:r>
              <a:rPr lang="fr-FR" sz="3600" dirty="0" err="1" smtClean="0">
                <a:solidFill>
                  <a:schemeClr val="bg1"/>
                </a:solidFill>
              </a:rPr>
              <a:t>Tsy</a:t>
            </a:r>
            <a:r>
              <a:rPr lang="fr-FR" sz="3600" dirty="0" smtClean="0">
                <a:solidFill>
                  <a:schemeClr val="bg1"/>
                </a:solidFill>
              </a:rPr>
              <a:t> </a:t>
            </a:r>
            <a:r>
              <a:rPr lang="fr-FR" sz="3600" dirty="0" err="1" smtClean="0">
                <a:solidFill>
                  <a:schemeClr val="bg1"/>
                </a:solidFill>
              </a:rPr>
              <a:t>takatra</a:t>
            </a:r>
            <a:r>
              <a:rPr lang="fr-FR" sz="3600" dirty="0" smtClean="0">
                <a:solidFill>
                  <a:schemeClr val="bg1"/>
                </a:solidFill>
              </a:rPr>
              <a:t> </a:t>
            </a:r>
            <a:r>
              <a:rPr lang="fr-FR" sz="3600" dirty="0" err="1" smtClean="0">
                <a:solidFill>
                  <a:schemeClr val="bg1"/>
                </a:solidFill>
              </a:rPr>
              <a:t>heverina</a:t>
            </a:r>
            <a:endParaRPr lang="fr-FR" sz="3600" dirty="0" smtClean="0">
              <a:solidFill>
                <a:schemeClr val="bg1"/>
              </a:solidFill>
            </a:endParaRPr>
          </a:p>
          <a:p>
            <a:pPr algn="ctr"/>
            <a:r>
              <a:rPr lang="fr-FR" sz="3600" dirty="0" err="1" smtClean="0">
                <a:solidFill>
                  <a:schemeClr val="bg1"/>
                </a:solidFill>
              </a:rPr>
              <a:t>Ny</a:t>
            </a:r>
            <a:r>
              <a:rPr lang="fr-FR" sz="3600" dirty="0" smtClean="0">
                <a:solidFill>
                  <a:schemeClr val="bg1"/>
                </a:solidFill>
              </a:rPr>
              <a:t> </a:t>
            </a:r>
            <a:r>
              <a:rPr lang="fr-FR" sz="3600" dirty="0" err="1" smtClean="0">
                <a:solidFill>
                  <a:schemeClr val="bg1"/>
                </a:solidFill>
              </a:rPr>
              <a:t>entan</a:t>
            </a:r>
            <a:r>
              <a:rPr lang="fr-FR" sz="3600" dirty="0" smtClean="0">
                <a:solidFill>
                  <a:schemeClr val="bg1"/>
                </a:solidFill>
              </a:rPr>
              <a:t>-</a:t>
            </a:r>
            <a:r>
              <a:rPr lang="fr-FR" sz="3600" dirty="0" err="1" smtClean="0">
                <a:solidFill>
                  <a:schemeClr val="bg1"/>
                </a:solidFill>
              </a:rPr>
              <a:t>dehibe</a:t>
            </a:r>
            <a:r>
              <a:rPr lang="fr-FR" sz="3600" dirty="0" smtClean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fr-FR" sz="3600" dirty="0" err="1" smtClean="0">
                <a:solidFill>
                  <a:schemeClr val="bg1"/>
                </a:solidFill>
              </a:rPr>
              <a:t>Izay</a:t>
            </a:r>
            <a:r>
              <a:rPr lang="fr-FR" sz="3600" dirty="0" smtClean="0">
                <a:solidFill>
                  <a:schemeClr val="bg1"/>
                </a:solidFill>
              </a:rPr>
              <a:t> </a:t>
            </a:r>
            <a:r>
              <a:rPr lang="fr-FR" sz="3600" dirty="0" err="1" smtClean="0">
                <a:solidFill>
                  <a:schemeClr val="bg1"/>
                </a:solidFill>
              </a:rPr>
              <a:t>nentin'ny</a:t>
            </a:r>
            <a:r>
              <a:rPr lang="fr-FR" sz="3600" dirty="0" smtClean="0">
                <a:solidFill>
                  <a:schemeClr val="bg1"/>
                </a:solidFill>
              </a:rPr>
              <a:t> </a:t>
            </a:r>
            <a:r>
              <a:rPr lang="fr-FR" sz="3600" dirty="0" err="1" smtClean="0">
                <a:solidFill>
                  <a:schemeClr val="bg1"/>
                </a:solidFill>
              </a:rPr>
              <a:t>Mpisolo</a:t>
            </a:r>
            <a:endParaRPr lang="fr-FR" sz="3600" dirty="0" smtClean="0">
              <a:solidFill>
                <a:schemeClr val="bg1"/>
              </a:solidFill>
            </a:endParaRPr>
          </a:p>
          <a:p>
            <a:pPr algn="ctr"/>
            <a:r>
              <a:rPr lang="fr-FR" sz="3600" dirty="0" smtClean="0">
                <a:solidFill>
                  <a:schemeClr val="bg1"/>
                </a:solidFill>
              </a:rPr>
              <a:t>Ka </a:t>
            </a:r>
            <a:r>
              <a:rPr lang="fr-FR" sz="3600" dirty="0" err="1" smtClean="0">
                <a:solidFill>
                  <a:schemeClr val="bg1"/>
                </a:solidFill>
              </a:rPr>
              <a:t>diniho</a:t>
            </a:r>
            <a:r>
              <a:rPr lang="fr-FR" sz="3600" dirty="0" smtClean="0">
                <a:solidFill>
                  <a:schemeClr val="bg1"/>
                </a:solidFill>
              </a:rPr>
              <a:t>, </a:t>
            </a:r>
            <a:r>
              <a:rPr lang="fr-FR" sz="3600" dirty="0" err="1" smtClean="0">
                <a:solidFill>
                  <a:schemeClr val="bg1"/>
                </a:solidFill>
              </a:rPr>
              <a:t>re</a:t>
            </a:r>
            <a:r>
              <a:rPr lang="fr-FR" sz="3600" dirty="0" smtClean="0">
                <a:solidFill>
                  <a:schemeClr val="bg1"/>
                </a:solidFill>
              </a:rPr>
              <a:t> !</a:t>
            </a:r>
          </a:p>
          <a:p>
            <a:pPr algn="ctr"/>
            <a:r>
              <a:rPr lang="fr-FR" sz="3600" dirty="0" smtClean="0">
                <a:solidFill>
                  <a:schemeClr val="bg1"/>
                </a:solidFill>
              </a:rPr>
              <a:t>Fa </a:t>
            </a:r>
            <a:r>
              <a:rPr lang="fr-FR" sz="3600" dirty="0" err="1" smtClean="0">
                <a:solidFill>
                  <a:schemeClr val="bg1"/>
                </a:solidFill>
              </a:rPr>
              <a:t>nentiny</a:t>
            </a:r>
            <a:r>
              <a:rPr lang="fr-FR" sz="3600" dirty="0" smtClean="0">
                <a:solidFill>
                  <a:schemeClr val="bg1"/>
                </a:solidFill>
              </a:rPr>
              <a:t> </a:t>
            </a:r>
            <a:r>
              <a:rPr lang="fr-FR" sz="3600" dirty="0" err="1" smtClean="0">
                <a:solidFill>
                  <a:schemeClr val="bg1"/>
                </a:solidFill>
              </a:rPr>
              <a:t>daholo</a:t>
            </a:r>
            <a:endParaRPr lang="fr-FR" sz="3600" dirty="0" smtClean="0">
              <a:solidFill>
                <a:schemeClr val="bg1"/>
              </a:solidFill>
            </a:endParaRPr>
          </a:p>
          <a:p>
            <a:pPr algn="ctr"/>
            <a:r>
              <a:rPr lang="fr-FR" sz="3600" dirty="0" err="1" smtClean="0">
                <a:solidFill>
                  <a:schemeClr val="bg1"/>
                </a:solidFill>
              </a:rPr>
              <a:t>Ny</a:t>
            </a:r>
            <a:r>
              <a:rPr lang="fr-FR" sz="3600" dirty="0" smtClean="0">
                <a:solidFill>
                  <a:schemeClr val="bg1"/>
                </a:solidFill>
              </a:rPr>
              <a:t> </a:t>
            </a:r>
            <a:r>
              <a:rPr lang="fr-FR" sz="3600" dirty="0" err="1" smtClean="0">
                <a:solidFill>
                  <a:schemeClr val="bg1"/>
                </a:solidFill>
              </a:rPr>
              <a:t>heloka</a:t>
            </a:r>
            <a:r>
              <a:rPr lang="fr-FR" sz="3600" dirty="0" smtClean="0">
                <a:solidFill>
                  <a:schemeClr val="bg1"/>
                </a:solidFill>
              </a:rPr>
              <a:t> </a:t>
            </a:r>
            <a:r>
              <a:rPr lang="fr-FR" sz="3600" dirty="0" err="1" smtClean="0">
                <a:solidFill>
                  <a:schemeClr val="bg1"/>
                </a:solidFill>
              </a:rPr>
              <a:t>natao</a:t>
            </a:r>
            <a:r>
              <a:rPr lang="fr-FR" sz="3600" dirty="0" smtClean="0">
                <a:solidFill>
                  <a:schemeClr val="bg1"/>
                </a:solidFill>
              </a:rPr>
              <a:t> :</a:t>
            </a:r>
          </a:p>
          <a:p>
            <a:pPr algn="ctr"/>
            <a:r>
              <a:rPr lang="fr-FR" sz="3600" dirty="0" smtClean="0">
                <a:solidFill>
                  <a:schemeClr val="bg1"/>
                </a:solidFill>
              </a:rPr>
              <a:t>Fa </a:t>
            </a:r>
            <a:r>
              <a:rPr lang="fr-FR" sz="3600" dirty="0" err="1" smtClean="0">
                <a:solidFill>
                  <a:schemeClr val="bg1"/>
                </a:solidFill>
              </a:rPr>
              <a:t>tonga</a:t>
            </a:r>
            <a:r>
              <a:rPr lang="fr-FR" sz="3600" dirty="0" smtClean="0">
                <a:solidFill>
                  <a:schemeClr val="bg1"/>
                </a:solidFill>
              </a:rPr>
              <a:t> </a:t>
            </a:r>
            <a:r>
              <a:rPr lang="fr-FR" sz="3600" dirty="0" err="1" smtClean="0">
                <a:solidFill>
                  <a:schemeClr val="bg1"/>
                </a:solidFill>
              </a:rPr>
              <a:t>Izy</a:t>
            </a:r>
            <a:r>
              <a:rPr lang="fr-FR" sz="3600" dirty="0" smtClean="0">
                <a:solidFill>
                  <a:schemeClr val="bg1"/>
                </a:solidFill>
              </a:rPr>
              <a:t> </a:t>
            </a:r>
            <a:r>
              <a:rPr lang="fr-FR" sz="3600" dirty="0" err="1" smtClean="0">
                <a:solidFill>
                  <a:schemeClr val="bg1"/>
                </a:solidFill>
              </a:rPr>
              <a:t>hanavao</a:t>
            </a:r>
            <a:endParaRPr lang="fr-FR" sz="3600" dirty="0" smtClean="0">
              <a:solidFill>
                <a:schemeClr val="bg1"/>
              </a:solidFill>
            </a:endParaRPr>
          </a:p>
          <a:p>
            <a:pPr algn="ctr"/>
            <a:r>
              <a:rPr lang="fr-FR" sz="3600" dirty="0" err="1" smtClean="0">
                <a:solidFill>
                  <a:schemeClr val="bg1"/>
                </a:solidFill>
              </a:rPr>
              <a:t>Izao</a:t>
            </a:r>
            <a:r>
              <a:rPr lang="fr-FR" sz="3600" dirty="0" smtClean="0">
                <a:solidFill>
                  <a:schemeClr val="bg1"/>
                </a:solidFill>
              </a:rPr>
              <a:t> </a:t>
            </a:r>
            <a:r>
              <a:rPr lang="fr-FR" sz="3600" dirty="0" err="1" smtClean="0">
                <a:solidFill>
                  <a:schemeClr val="bg1"/>
                </a:solidFill>
              </a:rPr>
              <a:t>tontolo</a:t>
            </a:r>
            <a:r>
              <a:rPr lang="fr-FR" sz="3600" dirty="0" smtClean="0">
                <a:solidFill>
                  <a:schemeClr val="bg1"/>
                </a:solidFill>
              </a:rPr>
              <a:t> </a:t>
            </a:r>
            <a:r>
              <a:rPr lang="fr-FR" sz="3600" dirty="0" err="1" smtClean="0">
                <a:solidFill>
                  <a:schemeClr val="bg1"/>
                </a:solidFill>
              </a:rPr>
              <a:t>izao</a:t>
            </a:r>
            <a:r>
              <a:rPr lang="fr-FR" sz="3600" dirty="0" smtClean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101</Words>
  <Application>Microsoft Office PowerPoint</Application>
  <PresentationFormat>Affichage à l'écran (16:9)</PresentationFormat>
  <Paragraphs>27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SWEET</dc:creator>
  <cp:lastModifiedBy>Solofo</cp:lastModifiedBy>
  <cp:revision>19</cp:revision>
  <dcterms:created xsi:type="dcterms:W3CDTF">2012-12-15T15:29:56Z</dcterms:created>
  <dcterms:modified xsi:type="dcterms:W3CDTF">2014-07-30T14:09:20Z</dcterms:modified>
</cp:coreProperties>
</file>