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8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8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2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5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2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B3ED-DE8E-40A5-899B-36E13DB23E21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24BE-1CE8-4274-9B37-F4C22922B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106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Indro</a:t>
            </a:r>
            <a:r>
              <a:rPr lang="en-GB" sz="4400" b="1" dirty="0" smtClean="0">
                <a:solidFill>
                  <a:schemeClr val="tx1"/>
                </a:solidFill>
              </a:rPr>
              <a:t>, </a:t>
            </a:r>
            <a:r>
              <a:rPr lang="en-GB" sz="4400" b="1" dirty="0" err="1" smtClean="0">
                <a:solidFill>
                  <a:schemeClr val="tx1"/>
                </a:solidFill>
              </a:rPr>
              <a:t>ny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Fitiavana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nijaly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7475"/>
            <a:ext cx="9144000" cy="4914546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1.Indro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</a:t>
            </a:r>
            <a:r>
              <a:rPr lang="en-GB" sz="5400" b="1" dirty="0"/>
              <a:t> </a:t>
            </a:r>
            <a:r>
              <a:rPr lang="en-GB" sz="5400" b="1" dirty="0" err="1"/>
              <a:t>nijaly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Teo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hazo-fijaliana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 </a:t>
            </a:r>
            <a:r>
              <a:rPr lang="en-GB" sz="5400" b="1" dirty="0" err="1"/>
              <a:t>nivonona</a:t>
            </a:r>
            <a:r>
              <a:rPr lang="en-GB" sz="5400" b="1" dirty="0"/>
              <a:t> </a:t>
            </a:r>
            <a:r>
              <a:rPr lang="en-GB" sz="5400" b="1" dirty="0" err="1"/>
              <a:t>hifaly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Handresy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Zanaka-lahy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 smtClean="0"/>
              <a:t>Tokana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293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2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Fitiavana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mahery</a:t>
            </a:r>
            <a:r>
              <a:rPr lang="en-GB" sz="5400" b="1" dirty="0" smtClean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Nitondra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heloky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olony</a:t>
            </a:r>
            <a:r>
              <a:rPr lang="en-GB" sz="5400" b="1" dirty="0" smtClean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niady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hanafaka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very,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ainy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avotra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natolony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838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9"/>
            <a:ext cx="9144000" cy="4824536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3. </a:t>
            </a:r>
            <a:r>
              <a:rPr lang="en-GB" sz="4800" b="1" dirty="0" err="1" smtClean="0"/>
              <a:t>Izy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nijaly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mafy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tao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Golgota</a:t>
            </a:r>
            <a:r>
              <a:rPr lang="en-GB" sz="4800" b="1" dirty="0" smtClean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Voahombo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tongotra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   </a:t>
            </a:r>
            <a:r>
              <a:rPr lang="en-GB" sz="4800" b="1" dirty="0" err="1" smtClean="0"/>
              <a:t>aman-tanany</a:t>
            </a:r>
            <a:r>
              <a:rPr lang="en-GB" sz="4800" b="1" dirty="0" smtClean="0"/>
              <a:t> ;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Izy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nisolo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antsika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izay</a:t>
            </a:r>
            <a:r>
              <a:rPr lang="fr-FR" sz="4800" b="1" dirty="0"/>
              <a:t> </a:t>
            </a:r>
            <a:r>
              <a:rPr lang="en-GB" sz="4800" b="1" dirty="0" err="1" smtClean="0"/>
              <a:t>mpanota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fadiranovana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fanahiny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44987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51471"/>
            <a:ext cx="9036496" cy="4968552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4 </a:t>
            </a:r>
            <a:r>
              <a:rPr lang="en-GB" sz="4800" b="1" dirty="0" err="1" smtClean="0"/>
              <a:t>O,ry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Mpamonjy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hazony</a:t>
            </a:r>
            <a:r>
              <a:rPr lang="en-GB" sz="4800" b="1" dirty="0"/>
              <a:t> </a:t>
            </a:r>
            <a:r>
              <a:rPr lang="en-GB" sz="4800" b="1" dirty="0" err="1" smtClean="0"/>
              <a:t>aho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Hijery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hazo-fijaliana</a:t>
            </a:r>
            <a:r>
              <a:rPr lang="en-GB" sz="4800" b="1" dirty="0" smtClean="0"/>
              <a:t> 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Olona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meloka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aho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afaho</a:t>
            </a:r>
            <a:r>
              <a:rPr lang="en-GB" sz="4800" b="1" dirty="0" smtClean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smtClean="0"/>
              <a:t>   </a:t>
            </a:r>
            <a:r>
              <a:rPr lang="en-GB" sz="4800" b="1" dirty="0" err="1" smtClean="0"/>
              <a:t>Hialoka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amin’ny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fitiavanao</a:t>
            </a:r>
            <a:r>
              <a:rPr lang="en-GB" sz="4800" b="1" dirty="0" smtClean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2104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1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58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Affichage à l'écran (16:9)</PresentationFormat>
  <Paragraphs>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106</vt:lpstr>
      <vt:lpstr>1.Indro, ny Fitiavana nijaly    Teo amin’ny hazo-fijaliana ;    Ary ny ratsy nivonona hifaly,    Handresy ny Zanaka-lahy     Tokana.</vt:lpstr>
      <vt:lpstr>2 Indro, ny Fitiavana mahery,    Nitondra ny heloky ny olony ;    Izy niady hanafaka ny very,    Ny ainy no avotra ka natolony.</vt:lpstr>
      <vt:lpstr>3. Izy nijaly mafy tao Golgota,    Voahombo ny tongotra       aman-tanany ;    Izy nisolo antsika izay mpanota    Ka fadiranovana ny fanahiny.</vt:lpstr>
      <vt:lpstr>4 O,ry Mpamonjy, mba hazony aho    Hijery ny hazo-fijaliana !    Olona meloka aho ka afaho,    Hialoka amin’ny fitiavanao !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3</cp:revision>
  <dcterms:created xsi:type="dcterms:W3CDTF">2014-07-30T13:12:19Z</dcterms:created>
  <dcterms:modified xsi:type="dcterms:W3CDTF">2014-07-30T13:37:48Z</dcterms:modified>
</cp:coreProperties>
</file>