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57" r:id="rId3"/>
    <p:sldId id="260" r:id="rId4"/>
    <p:sldId id="256" r:id="rId5"/>
    <p:sldId id="259" r:id="rId6"/>
    <p:sldId id="261" r:id="rId7"/>
    <p:sldId id="258" r:id="rId8"/>
    <p:sldId id="262" r:id="rId9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3274F-B314-44EF-A395-F0C6CEDFE36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6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B5240-E283-457E-87E4-2F5862C9C13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29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3F334-4B1E-481B-92B2-25193DAFD41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87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25912-48BD-4583-9E59-AD1D9E29511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70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D516B-9D15-4694-B76F-333340C5C4F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675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99499-F285-4D55-BC28-570DC7824CC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243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5BAD1-43CB-4CC1-BC12-E1E262CD076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26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8E932-F6B2-41E0-85A0-A139D6D4C83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64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06B16-6A7B-40BE-A67E-70CAA04E603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4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88585-ED14-4A38-8BCB-577E20A1660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038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EC917-F825-4AC3-A22C-7521F0E3B32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7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14A31-5DEB-4B0A-8AE7-3A9D5EA178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978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8F5A8-28B5-404B-97AD-FC6DF649E73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64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C55AF-8577-4250-9315-FD29003ED41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100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BADD2-C93A-416D-812B-E1959AA93B3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5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5E700-BC57-4B31-94B1-A646A8ADE43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8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5BD5E-27AB-4B00-96F7-30742B90751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4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EA49E-3CCB-47A7-A9FD-0872C6706BA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7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CD475-7EF7-4CEB-9C6E-778CA7098EC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A3394-5D7F-498C-A7CA-3512086906B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5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76B0C-B086-48F8-AA45-14E71291217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88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EDF12-1C06-4104-91C2-E5B706B1E8B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90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7795EE-DD4F-4E41-9899-A3A2EB2EB79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FAF758-4FC8-4C30-9AAD-EEAEE5740434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274763"/>
            <a:ext cx="6696075" cy="973137"/>
          </a:xfrm>
        </p:spPr>
        <p:txBody>
          <a:bodyPr/>
          <a:lstStyle/>
          <a:p>
            <a:pPr eaLnBrk="1" hangingPunct="1"/>
            <a:r>
              <a:rPr lang="fr-FR" sz="11500" b="1" smtClean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8888" y="3489325"/>
            <a:ext cx="66976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2800" i="1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Maniry</a:t>
            </a:r>
            <a:r>
              <a:rPr lang="fr-FR" sz="2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i="1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mafy</a:t>
            </a:r>
            <a:r>
              <a:rPr lang="fr-FR" sz="2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i="1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aho</a:t>
            </a:r>
            <a:endParaRPr lang="fr-FR" sz="2800" i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36562"/>
            <a:ext cx="9612313" cy="4570413"/>
          </a:xfrm>
        </p:spPr>
        <p:txBody>
          <a:bodyPr/>
          <a:lstStyle/>
          <a:p>
            <a:pPr eaLnBrk="1" hangingPunct="1"/>
            <a:r>
              <a:rPr lang="fr-FR" sz="6000" b="1" dirty="0" smtClean="0">
                <a:solidFill>
                  <a:schemeClr val="bg1"/>
                </a:solidFill>
              </a:rPr>
              <a:t>1) </a:t>
            </a:r>
            <a:r>
              <a:rPr lang="fr-FR" sz="6000" b="1" dirty="0" err="1" smtClean="0">
                <a:solidFill>
                  <a:schemeClr val="bg1"/>
                </a:solidFill>
              </a:rPr>
              <a:t>Maniry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mafy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aho</a:t>
            </a:r>
            <a:r>
              <a:rPr lang="fr-FR" sz="6000" b="1" dirty="0" smtClean="0">
                <a:solidFill>
                  <a:schemeClr val="bg1"/>
                </a:solidFill>
              </a:rPr>
              <a:t/>
            </a:r>
            <a:br>
              <a:rPr lang="fr-FR" sz="6000" b="1" dirty="0" smtClean="0">
                <a:solidFill>
                  <a:schemeClr val="bg1"/>
                </a:solidFill>
              </a:rPr>
            </a:br>
            <a:r>
              <a:rPr lang="fr-FR" sz="6000" b="1" dirty="0" err="1" smtClean="0">
                <a:solidFill>
                  <a:schemeClr val="bg1"/>
                </a:solidFill>
              </a:rPr>
              <a:t>Ry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Jeso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Tompo</a:t>
            </a:r>
            <a:r>
              <a:rPr lang="fr-FR" sz="6000" b="1" dirty="0" smtClean="0">
                <a:solidFill>
                  <a:schemeClr val="bg1"/>
                </a:solidFill>
              </a:rPr>
              <a:t> ô</a:t>
            </a:r>
            <a:br>
              <a:rPr lang="fr-FR" sz="6000" b="1" dirty="0" smtClean="0">
                <a:solidFill>
                  <a:schemeClr val="bg1"/>
                </a:solidFill>
              </a:rPr>
            </a:br>
            <a:r>
              <a:rPr lang="fr-FR" sz="6000" b="1" dirty="0" err="1" smtClean="0">
                <a:solidFill>
                  <a:schemeClr val="bg1"/>
                </a:solidFill>
              </a:rPr>
              <a:t>Hialoka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eo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ambany</a:t>
            </a:r>
            <a:r>
              <a:rPr lang="fr-FR" sz="6000" b="1" dirty="0" smtClean="0">
                <a:solidFill>
                  <a:schemeClr val="bg1"/>
                </a:solidFill>
              </a:rPr>
              <a:t/>
            </a:r>
            <a:br>
              <a:rPr lang="fr-FR" sz="6000" b="1" dirty="0" smtClean="0">
                <a:solidFill>
                  <a:schemeClr val="bg1"/>
                </a:solidFill>
              </a:rPr>
            </a:br>
            <a:r>
              <a:rPr lang="fr-FR" sz="6000" b="1" dirty="0" err="1" smtClean="0">
                <a:solidFill>
                  <a:schemeClr val="bg1"/>
                </a:solidFill>
              </a:rPr>
              <a:t>hazofijalianao</a:t>
            </a:r>
            <a:endParaRPr lang="fr-FR" sz="6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23478"/>
            <a:ext cx="7993063" cy="4570413"/>
          </a:xfrm>
        </p:spPr>
        <p:txBody>
          <a:bodyPr/>
          <a:lstStyle/>
          <a:p>
            <a:pPr eaLnBrk="1" hangingPunct="1"/>
            <a:r>
              <a:rPr lang="fr-FR" sz="5400" b="1" dirty="0" err="1" smtClean="0">
                <a:solidFill>
                  <a:schemeClr val="bg1"/>
                </a:solidFill>
              </a:rPr>
              <a:t>Tsy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misy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toeran-kafa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re</a:t>
            </a:r>
            <a:r>
              <a:rPr lang="fr-FR" sz="5400" b="1" dirty="0" smtClean="0">
                <a:solidFill>
                  <a:schemeClr val="bg1"/>
                </a:solidFill>
              </a:rPr>
              <a:t/>
            </a:r>
            <a:br>
              <a:rPr lang="fr-FR" sz="5400" b="1" dirty="0" smtClean="0">
                <a:solidFill>
                  <a:schemeClr val="bg1"/>
                </a:solidFill>
              </a:rPr>
            </a:br>
            <a:r>
              <a:rPr lang="fr-FR" sz="5400" b="1" dirty="0" err="1" smtClean="0">
                <a:solidFill>
                  <a:schemeClr val="bg1"/>
                </a:solidFill>
              </a:rPr>
              <a:t>Izay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tena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mamiko</a:t>
            </a:r>
            <a:r>
              <a:rPr lang="fr-FR" sz="5400" b="1" dirty="0" smtClean="0">
                <a:solidFill>
                  <a:schemeClr val="bg1"/>
                </a:solidFill>
              </a:rPr>
              <a:t/>
            </a:r>
            <a:br>
              <a:rPr lang="fr-FR" sz="5400" b="1" dirty="0" smtClean="0">
                <a:solidFill>
                  <a:schemeClr val="bg1"/>
                </a:solidFill>
              </a:rPr>
            </a:br>
            <a:r>
              <a:rPr lang="fr-FR" sz="5400" b="1" dirty="0" err="1" smtClean="0">
                <a:solidFill>
                  <a:schemeClr val="bg1"/>
                </a:solidFill>
              </a:rPr>
              <a:t>Ny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hazofijalianao</a:t>
            </a:r>
            <a:r>
              <a:rPr lang="fr-FR" sz="5400" b="1" dirty="0" smtClean="0">
                <a:solidFill>
                  <a:schemeClr val="bg1"/>
                </a:solidFill>
              </a:rPr>
              <a:t/>
            </a:r>
            <a:br>
              <a:rPr lang="fr-FR" sz="5400" b="1" dirty="0" smtClean="0">
                <a:solidFill>
                  <a:schemeClr val="bg1"/>
                </a:solidFill>
              </a:rPr>
            </a:br>
            <a:r>
              <a:rPr lang="fr-FR" sz="5400" b="1" dirty="0" smtClean="0">
                <a:solidFill>
                  <a:schemeClr val="bg1"/>
                </a:solidFill>
              </a:rPr>
              <a:t>no </a:t>
            </a:r>
            <a:r>
              <a:rPr lang="fr-FR" sz="5400" b="1" dirty="0" err="1" smtClean="0">
                <a:solidFill>
                  <a:schemeClr val="bg1"/>
                </a:solidFill>
              </a:rPr>
              <a:t>fiarovako</a:t>
            </a:r>
            <a:endParaRPr lang="fr-FR" sz="5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592138"/>
            <a:ext cx="9036051" cy="4643437"/>
          </a:xfrm>
        </p:spPr>
        <p:txBody>
          <a:bodyPr/>
          <a:lstStyle/>
          <a:p>
            <a:pPr eaLnBrk="1" hangingPunct="1"/>
            <a:r>
              <a:rPr lang="fr-FR" sz="6000" b="1" smtClean="0">
                <a:solidFill>
                  <a:srgbClr val="FFFF00"/>
                </a:solidFill>
              </a:rPr>
              <a:t>2) Ny hazofijalianao</a:t>
            </a:r>
            <a:br>
              <a:rPr lang="fr-FR" sz="6000" b="1" smtClean="0">
                <a:solidFill>
                  <a:srgbClr val="FFFF00"/>
                </a:solidFill>
              </a:rPr>
            </a:br>
            <a:r>
              <a:rPr lang="fr-FR" sz="6000" b="1" smtClean="0">
                <a:solidFill>
                  <a:srgbClr val="FFFF00"/>
                </a:solidFill>
              </a:rPr>
              <a:t>no itazanako</a:t>
            </a:r>
            <a:br>
              <a:rPr lang="fr-FR" sz="6000" b="1" smtClean="0">
                <a:solidFill>
                  <a:srgbClr val="FFFF00"/>
                </a:solidFill>
              </a:rPr>
            </a:br>
            <a:r>
              <a:rPr lang="fr-FR" sz="6000" b="1" smtClean="0">
                <a:solidFill>
                  <a:srgbClr val="FFFF00"/>
                </a:solidFill>
              </a:rPr>
              <a:t>Ny tenanao izay</a:t>
            </a:r>
            <a:br>
              <a:rPr lang="fr-FR" sz="6000" b="1" smtClean="0">
                <a:solidFill>
                  <a:srgbClr val="FFFF00"/>
                </a:solidFill>
              </a:rPr>
            </a:br>
            <a:r>
              <a:rPr lang="fr-FR" sz="6000" b="1" smtClean="0">
                <a:solidFill>
                  <a:srgbClr val="FFFF00"/>
                </a:solidFill>
              </a:rPr>
              <a:t>nijaly mba ho avotro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9113"/>
            <a:ext cx="9144000" cy="4645025"/>
          </a:xfrm>
        </p:spPr>
        <p:txBody>
          <a:bodyPr/>
          <a:lstStyle/>
          <a:p>
            <a:pPr eaLnBrk="1" hangingPunct="1"/>
            <a:r>
              <a:rPr lang="fr-FR" sz="6000" b="1" dirty="0" smtClean="0">
                <a:solidFill>
                  <a:srgbClr val="FFFF00"/>
                </a:solidFill>
              </a:rPr>
              <a:t>Ka dia </a:t>
            </a:r>
            <a:r>
              <a:rPr lang="fr-FR" sz="6000" b="1" dirty="0" err="1" smtClean="0">
                <a:solidFill>
                  <a:srgbClr val="FFFF00"/>
                </a:solidFill>
              </a:rPr>
              <a:t>kotsan</a:t>
            </a:r>
            <a:r>
              <a:rPr lang="fr-FR" sz="6000" b="1" dirty="0" smtClean="0">
                <a:solidFill>
                  <a:srgbClr val="FFFF00"/>
                </a:solidFill>
              </a:rPr>
              <a:t>-</a:t>
            </a:r>
            <a:br>
              <a:rPr lang="fr-FR" sz="6000" b="1" dirty="0" smtClean="0">
                <a:solidFill>
                  <a:srgbClr val="FFFF00"/>
                </a:solidFill>
              </a:rPr>
            </a:br>
            <a:r>
              <a:rPr lang="fr-FR" sz="6000" b="1" dirty="0" err="1" smtClean="0">
                <a:solidFill>
                  <a:srgbClr val="FFFF00"/>
                </a:solidFill>
              </a:rPr>
              <a:t>dranomasom-pitiavana</a:t>
            </a:r>
            <a:r>
              <a:rPr lang="fr-FR" sz="6000" b="1" dirty="0" smtClean="0">
                <a:solidFill>
                  <a:srgbClr val="FFFF00"/>
                </a:solidFill>
              </a:rPr>
              <a:t/>
            </a:r>
            <a:br>
              <a:rPr lang="fr-FR" sz="6000" b="1" dirty="0" smtClean="0">
                <a:solidFill>
                  <a:srgbClr val="FFFF00"/>
                </a:solidFill>
              </a:rPr>
            </a:br>
            <a:r>
              <a:rPr lang="fr-FR" sz="6000" b="1" dirty="0" err="1" smtClean="0">
                <a:solidFill>
                  <a:srgbClr val="FFFF00"/>
                </a:solidFill>
              </a:rPr>
              <a:t>Ny</a:t>
            </a:r>
            <a:r>
              <a:rPr lang="fr-FR" sz="6000" b="1" dirty="0" smtClean="0">
                <a:solidFill>
                  <a:srgbClr val="FFFF00"/>
                </a:solidFill>
              </a:rPr>
              <a:t> </a:t>
            </a:r>
            <a:r>
              <a:rPr lang="fr-FR" sz="6000" b="1" dirty="0" err="1" smtClean="0">
                <a:solidFill>
                  <a:srgbClr val="FFFF00"/>
                </a:solidFill>
              </a:rPr>
              <a:t>tavako</a:t>
            </a:r>
            <a:r>
              <a:rPr lang="fr-FR" sz="6000" b="1" dirty="0" smtClean="0">
                <a:solidFill>
                  <a:srgbClr val="FFFF00"/>
                </a:solidFill>
              </a:rPr>
              <a:t> </a:t>
            </a:r>
            <a:r>
              <a:rPr lang="fr-FR" sz="6000" b="1" dirty="0" err="1" smtClean="0">
                <a:solidFill>
                  <a:srgbClr val="FFFF00"/>
                </a:solidFill>
              </a:rPr>
              <a:t>ry</a:t>
            </a:r>
            <a:r>
              <a:rPr lang="fr-FR" sz="6000" b="1" dirty="0" smtClean="0">
                <a:solidFill>
                  <a:srgbClr val="FFFF00"/>
                </a:solidFill>
              </a:rPr>
              <a:t> </a:t>
            </a:r>
            <a:r>
              <a:rPr lang="fr-FR" sz="6000" b="1" dirty="0" err="1" smtClean="0">
                <a:solidFill>
                  <a:srgbClr val="FFFF00"/>
                </a:solidFill>
              </a:rPr>
              <a:t>Tompo</a:t>
            </a:r>
            <a:r>
              <a:rPr lang="fr-FR" sz="6000" b="1" dirty="0" smtClean="0">
                <a:solidFill>
                  <a:srgbClr val="FFFF00"/>
                </a:solidFill>
              </a:rPr>
              <a:t> ô</a:t>
            </a:r>
            <a:br>
              <a:rPr lang="fr-FR" sz="6000" b="1" dirty="0" smtClean="0">
                <a:solidFill>
                  <a:srgbClr val="FFFF00"/>
                </a:solidFill>
              </a:rPr>
            </a:br>
            <a:r>
              <a:rPr lang="fr-FR" sz="6000" b="1" dirty="0" smtClean="0">
                <a:solidFill>
                  <a:srgbClr val="FFFF00"/>
                </a:solidFill>
              </a:rPr>
              <a:t>fa </a:t>
            </a:r>
            <a:r>
              <a:rPr lang="fr-FR" sz="6000" b="1" dirty="0" err="1" smtClean="0">
                <a:solidFill>
                  <a:srgbClr val="FFFF00"/>
                </a:solidFill>
              </a:rPr>
              <a:t>afa-keloka</a:t>
            </a:r>
            <a:endParaRPr lang="fr-FR" sz="60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2250"/>
            <a:ext cx="9070975" cy="4672013"/>
          </a:xfrm>
        </p:spPr>
        <p:txBody>
          <a:bodyPr/>
          <a:lstStyle/>
          <a:p>
            <a:pPr eaLnBrk="1" hangingPunct="1"/>
            <a:r>
              <a:rPr lang="fr-FR" sz="6600" b="1" dirty="0" smtClean="0">
                <a:solidFill>
                  <a:srgbClr val="00FFFF"/>
                </a:solidFill>
              </a:rPr>
              <a:t>3) </a:t>
            </a:r>
            <a:r>
              <a:rPr lang="fr-FR" sz="6600" b="1" dirty="0" err="1" smtClean="0">
                <a:solidFill>
                  <a:srgbClr val="00FFFF"/>
                </a:solidFill>
              </a:rPr>
              <a:t>Ampototry</a:t>
            </a:r>
            <a:r>
              <a:rPr lang="fr-FR" sz="6600" b="1" dirty="0" smtClean="0">
                <a:solidFill>
                  <a:srgbClr val="00FFFF"/>
                </a:solidFill>
              </a:rPr>
              <a:t> </a:t>
            </a:r>
            <a:r>
              <a:rPr lang="fr-FR" sz="6600" b="1" dirty="0" err="1" smtClean="0">
                <a:solidFill>
                  <a:srgbClr val="00FFFF"/>
                </a:solidFill>
              </a:rPr>
              <a:t>ny</a:t>
            </a:r>
            <a:r>
              <a:rPr lang="fr-FR" sz="6600" b="1" dirty="0" smtClean="0">
                <a:solidFill>
                  <a:srgbClr val="00FFFF"/>
                </a:solidFill>
              </a:rPr>
              <a:t> </a:t>
            </a:r>
            <a:r>
              <a:rPr lang="fr-FR" sz="6600" b="1" dirty="0" err="1" smtClean="0">
                <a:solidFill>
                  <a:srgbClr val="00FFFF"/>
                </a:solidFill>
              </a:rPr>
              <a:t>hazo</a:t>
            </a:r>
            <a:r>
              <a:rPr lang="fr-FR" sz="6600" b="1" dirty="0" smtClean="0">
                <a:solidFill>
                  <a:srgbClr val="00FFFF"/>
                </a:solidFill>
              </a:rPr>
              <a:t/>
            </a:r>
            <a:br>
              <a:rPr lang="fr-FR" sz="6600" b="1" dirty="0" smtClean="0">
                <a:solidFill>
                  <a:srgbClr val="00FFFF"/>
                </a:solidFill>
              </a:rPr>
            </a:br>
            <a:r>
              <a:rPr lang="fr-FR" sz="6600" b="1" dirty="0" err="1" smtClean="0">
                <a:solidFill>
                  <a:srgbClr val="00FFFF"/>
                </a:solidFill>
              </a:rPr>
              <a:t>izay</a:t>
            </a:r>
            <a:r>
              <a:rPr lang="fr-FR" sz="6600" b="1" dirty="0" smtClean="0">
                <a:solidFill>
                  <a:srgbClr val="00FFFF"/>
                </a:solidFill>
              </a:rPr>
              <a:t> </a:t>
            </a:r>
            <a:r>
              <a:rPr lang="fr-FR" sz="6600" b="1" dirty="0" err="1" smtClean="0">
                <a:solidFill>
                  <a:srgbClr val="00FFFF"/>
                </a:solidFill>
              </a:rPr>
              <a:t>nijalianao</a:t>
            </a:r>
            <a:r>
              <a:rPr lang="fr-FR" sz="6600" b="1" dirty="0" smtClean="0">
                <a:solidFill>
                  <a:srgbClr val="00FFFF"/>
                </a:solidFill>
              </a:rPr>
              <a:t/>
            </a:r>
            <a:br>
              <a:rPr lang="fr-FR" sz="6600" b="1" dirty="0" smtClean="0">
                <a:solidFill>
                  <a:srgbClr val="00FFFF"/>
                </a:solidFill>
              </a:rPr>
            </a:br>
            <a:r>
              <a:rPr lang="fr-FR" sz="6600" b="1" dirty="0" smtClean="0">
                <a:solidFill>
                  <a:srgbClr val="00FFFF"/>
                </a:solidFill>
              </a:rPr>
              <a:t>No </a:t>
            </a:r>
            <a:r>
              <a:rPr lang="fr-FR" sz="6600" b="1" dirty="0" err="1" smtClean="0">
                <a:solidFill>
                  <a:srgbClr val="00FFFF"/>
                </a:solidFill>
              </a:rPr>
              <a:t>itoerako</a:t>
            </a:r>
            <a:r>
              <a:rPr lang="fr-FR" sz="6600" b="1" dirty="0" smtClean="0">
                <a:solidFill>
                  <a:srgbClr val="00FFFF"/>
                </a:solidFill>
              </a:rPr>
              <a:t/>
            </a:r>
            <a:br>
              <a:rPr lang="fr-FR" sz="6600" b="1" dirty="0" smtClean="0">
                <a:solidFill>
                  <a:srgbClr val="00FFFF"/>
                </a:solidFill>
              </a:rPr>
            </a:br>
            <a:r>
              <a:rPr lang="fr-FR" sz="6600" b="1" dirty="0" err="1" smtClean="0">
                <a:solidFill>
                  <a:srgbClr val="00FFFF"/>
                </a:solidFill>
              </a:rPr>
              <a:t>hohazavain’ny</a:t>
            </a:r>
            <a:r>
              <a:rPr lang="fr-FR" sz="6600" b="1" dirty="0">
                <a:solidFill>
                  <a:srgbClr val="00FFFF"/>
                </a:solidFill>
              </a:rPr>
              <a:t> </a:t>
            </a:r>
            <a:r>
              <a:rPr lang="fr-FR" sz="6600" b="1" dirty="0" err="1" smtClean="0">
                <a:solidFill>
                  <a:srgbClr val="00FFFF"/>
                </a:solidFill>
              </a:rPr>
              <a:t>tavanao</a:t>
            </a:r>
            <a:endParaRPr lang="fr-FR" sz="6600" b="1" dirty="0" smtClean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2250"/>
            <a:ext cx="9828213" cy="4672013"/>
          </a:xfrm>
        </p:spPr>
        <p:txBody>
          <a:bodyPr/>
          <a:lstStyle/>
          <a:p>
            <a:pPr eaLnBrk="1" hangingPunct="1"/>
            <a:r>
              <a:rPr lang="fr-FR" sz="7200" b="1" dirty="0" err="1" smtClean="0">
                <a:solidFill>
                  <a:srgbClr val="00FFFF"/>
                </a:solidFill>
              </a:rPr>
              <a:t>Ataoko</a:t>
            </a:r>
            <a:r>
              <a:rPr lang="fr-FR" sz="7200" b="1" dirty="0" smtClean="0">
                <a:solidFill>
                  <a:srgbClr val="00FFFF"/>
                </a:solidFill>
              </a:rPr>
              <a:t> </a:t>
            </a:r>
            <a:r>
              <a:rPr lang="fr-FR" sz="7200" b="1" dirty="0" err="1" smtClean="0">
                <a:solidFill>
                  <a:srgbClr val="00FFFF"/>
                </a:solidFill>
              </a:rPr>
              <a:t>fatiantoka</a:t>
            </a:r>
            <a:r>
              <a:rPr lang="fr-FR" sz="7200" b="1" dirty="0" smtClean="0">
                <a:solidFill>
                  <a:srgbClr val="00FFFF"/>
                </a:solidFill>
              </a:rPr>
              <a:t/>
            </a:r>
            <a:br>
              <a:rPr lang="fr-FR" sz="7200" b="1" dirty="0" smtClean="0">
                <a:solidFill>
                  <a:srgbClr val="00FFFF"/>
                </a:solidFill>
              </a:rPr>
            </a:br>
            <a:r>
              <a:rPr lang="fr-FR" sz="7200" b="1" dirty="0" err="1" smtClean="0">
                <a:solidFill>
                  <a:srgbClr val="00FFFF"/>
                </a:solidFill>
              </a:rPr>
              <a:t>ny</a:t>
            </a:r>
            <a:r>
              <a:rPr lang="fr-FR" sz="7200" b="1" dirty="0" smtClean="0">
                <a:solidFill>
                  <a:srgbClr val="00FFFF"/>
                </a:solidFill>
              </a:rPr>
              <a:t> </a:t>
            </a:r>
            <a:r>
              <a:rPr lang="fr-FR" sz="7200" b="1" dirty="0" err="1" smtClean="0">
                <a:solidFill>
                  <a:srgbClr val="00FFFF"/>
                </a:solidFill>
              </a:rPr>
              <a:t>zava-mora</a:t>
            </a:r>
            <a:r>
              <a:rPr lang="fr-FR" sz="7200" b="1" dirty="0" smtClean="0">
                <a:solidFill>
                  <a:srgbClr val="00FFFF"/>
                </a:solidFill>
              </a:rPr>
              <a:t> </a:t>
            </a:r>
            <a:r>
              <a:rPr lang="fr-FR" sz="7200" b="1" dirty="0" err="1" smtClean="0">
                <a:solidFill>
                  <a:srgbClr val="00FFFF"/>
                </a:solidFill>
              </a:rPr>
              <a:t>lo</a:t>
            </a:r>
            <a:r>
              <a:rPr lang="fr-FR" sz="7200" b="1" dirty="0" smtClean="0">
                <a:solidFill>
                  <a:srgbClr val="00FFFF"/>
                </a:solidFill>
              </a:rPr>
              <a:t/>
            </a:r>
            <a:br>
              <a:rPr lang="fr-FR" sz="7200" b="1" dirty="0" smtClean="0">
                <a:solidFill>
                  <a:srgbClr val="00FFFF"/>
                </a:solidFill>
              </a:rPr>
            </a:br>
            <a:r>
              <a:rPr lang="fr-FR" sz="7200" b="1" dirty="0" err="1" smtClean="0">
                <a:solidFill>
                  <a:srgbClr val="00FFFF"/>
                </a:solidFill>
              </a:rPr>
              <a:t>Ny</a:t>
            </a:r>
            <a:r>
              <a:rPr lang="fr-FR" sz="7200" b="1" dirty="0" smtClean="0">
                <a:solidFill>
                  <a:srgbClr val="00FFFF"/>
                </a:solidFill>
              </a:rPr>
              <a:t> </a:t>
            </a:r>
            <a:r>
              <a:rPr lang="fr-FR" sz="7200" b="1" dirty="0" err="1" smtClean="0">
                <a:solidFill>
                  <a:srgbClr val="00FFFF"/>
                </a:solidFill>
              </a:rPr>
              <a:t>hazofijalianao</a:t>
            </a:r>
            <a:r>
              <a:rPr lang="fr-FR" sz="7200" b="1" dirty="0" smtClean="0">
                <a:solidFill>
                  <a:srgbClr val="00FFFF"/>
                </a:solidFill>
              </a:rPr>
              <a:t/>
            </a:r>
            <a:br>
              <a:rPr lang="fr-FR" sz="7200" b="1" dirty="0" smtClean="0">
                <a:solidFill>
                  <a:srgbClr val="00FFFF"/>
                </a:solidFill>
              </a:rPr>
            </a:br>
            <a:r>
              <a:rPr lang="fr-FR" sz="7200" b="1" dirty="0" smtClean="0">
                <a:solidFill>
                  <a:srgbClr val="00FFFF"/>
                </a:solidFill>
              </a:rPr>
              <a:t>no </a:t>
            </a:r>
            <a:r>
              <a:rPr lang="fr-FR" sz="7200" b="1" dirty="0" err="1" smtClean="0">
                <a:solidFill>
                  <a:srgbClr val="00FFFF"/>
                </a:solidFill>
              </a:rPr>
              <a:t>tombon-dahiko</a:t>
            </a:r>
            <a:endParaRPr lang="fr-FR" sz="7200" b="1" dirty="0" smtClean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1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Modèle par défaut</vt:lpstr>
      <vt:lpstr>1_Modèle par défaut</vt:lpstr>
      <vt:lpstr>107</vt:lpstr>
      <vt:lpstr>1) Maniry mafy aho Ry Jeso Tompo ô Hialoka eo ambany hazofijalianao</vt:lpstr>
      <vt:lpstr>Tsy misy toeran-kafa re Izay tena mamiko Ny hazofijalianao no fiarovako</vt:lpstr>
      <vt:lpstr>2) Ny hazofijalianao no itazanako Ny tenanao izay nijaly mba ho avotro</vt:lpstr>
      <vt:lpstr>Ka dia kotsan- dranomasom-pitiavana Ny tavako ry Tompo ô fa afa-keloka</vt:lpstr>
      <vt:lpstr>3) Ampototry ny hazo izay nijalianao No itoerako hohazavain’ny tavanao</vt:lpstr>
      <vt:lpstr>Ataoko fatiantoka ny zava-mora lo Ny hazofijalianao no tombon-dahiko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Maniry mafy aho Ry Jeso Tompo ô Hialoka eo ambany hazofijalianao Tsy misy toeran-kafa re Izay tena mamiko Ny hazofijalianao no fiarovako</dc:title>
  <dc:creator>ANDRY</dc:creator>
  <cp:lastModifiedBy>Autre Utilisateurs</cp:lastModifiedBy>
  <cp:revision>8</cp:revision>
  <dcterms:created xsi:type="dcterms:W3CDTF">2009-02-10T14:59:48Z</dcterms:created>
  <dcterms:modified xsi:type="dcterms:W3CDTF">2017-11-05T08:16:56Z</dcterms:modified>
</cp:coreProperties>
</file>