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62" r:id="rId5"/>
    <p:sldId id="258" r:id="rId6"/>
    <p:sldId id="263" r:id="rId7"/>
    <p:sldId id="259" r:id="rId8"/>
    <p:sldId id="264" r:id="rId9"/>
    <p:sldId id="260" r:id="rId10"/>
    <p:sldId id="265" r:id="rId11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876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2E73B2-D66E-4A03-BA05-E23713103696}" type="datetimeFigureOut">
              <a:rPr lang="fr-FR" smtClean="0"/>
              <a:pPr/>
              <a:t>06/07/2014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9CEFE-751B-4989-998F-34D6B7762ADA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G:\Mes images\jesus_loves_you_the_path_to_heave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3839" y="182159"/>
            <a:ext cx="8496325" cy="477918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844281"/>
            <a:ext cx="8750776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   </a:t>
            </a:r>
            <a:r>
              <a:rPr lang="en-GB" sz="6000" b="1" dirty="0" err="1"/>
              <a:t>Eso</a:t>
            </a:r>
            <a:r>
              <a:rPr lang="en-GB" sz="6000" b="1" dirty="0"/>
              <a:t>, </a:t>
            </a:r>
            <a:r>
              <a:rPr lang="en-GB" sz="6000" b="1" dirty="0" err="1"/>
              <a:t>latsa</a:t>
            </a:r>
            <a:r>
              <a:rPr lang="en-GB" sz="6000" b="1" dirty="0"/>
              <a:t>,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ahoako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ho </a:t>
            </a:r>
            <a:r>
              <a:rPr lang="en-GB" sz="6000" b="1" dirty="0" err="1"/>
              <a:t>mpanomponao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No ho </a:t>
            </a:r>
            <a:r>
              <a:rPr lang="en-GB" sz="6000" b="1" dirty="0" err="1"/>
              <a:t>zavatra</a:t>
            </a:r>
            <a:r>
              <a:rPr lang="en-GB" sz="6000" b="1" dirty="0"/>
              <a:t> </a:t>
            </a:r>
            <a:r>
              <a:rPr lang="en-GB" sz="6000" b="1" dirty="0" err="1"/>
              <a:t>kendreko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Raiso</a:t>
            </a:r>
            <a:r>
              <a:rPr lang="en-GB" sz="6000" b="1" dirty="0"/>
              <a:t> re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zanakao</a:t>
            </a:r>
            <a:r>
              <a:rPr lang="en-GB" sz="6000" b="1" dirty="0"/>
              <a:t> 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6532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7200" b="1" dirty="0" smtClean="0"/>
              <a:t>109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 err="1" smtClean="0"/>
              <a:t>Nahafoy</a:t>
            </a:r>
            <a:r>
              <a:rPr lang="en-GB" b="1" dirty="0" smtClean="0"/>
              <a:t> </a:t>
            </a:r>
            <a:r>
              <a:rPr lang="en-GB" b="1" dirty="0" err="1" smtClean="0"/>
              <a:t>ny</a:t>
            </a:r>
            <a:r>
              <a:rPr lang="en-GB" b="1" dirty="0" smtClean="0"/>
              <a:t> </a:t>
            </a:r>
            <a:r>
              <a:rPr lang="en-GB" b="1" dirty="0" err="1" smtClean="0"/>
              <a:t>aiko</a:t>
            </a:r>
            <a:r>
              <a:rPr lang="en-GB" b="1" dirty="0" smtClean="0"/>
              <a:t> </a:t>
            </a:r>
            <a:r>
              <a:rPr lang="en-GB" b="1" dirty="0" err="1" smtClean="0"/>
              <a:t>Aho</a:t>
            </a:r>
            <a:endParaRPr lang="fr-F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1844281"/>
            <a:ext cx="8964488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1) </a:t>
            </a:r>
            <a:r>
              <a:rPr lang="en-GB" sz="6000" b="1" dirty="0" err="1"/>
              <a:t>Nahafoy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aiko</a:t>
            </a:r>
            <a:r>
              <a:rPr lang="en-GB" sz="6000" b="1" dirty="0"/>
              <a:t> </a:t>
            </a:r>
            <a:r>
              <a:rPr lang="en-GB" sz="6000" b="1" dirty="0" err="1"/>
              <a:t>Aho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Hanavotako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Ka </a:t>
            </a:r>
            <a:r>
              <a:rPr lang="en-GB" sz="6000" b="1" dirty="0" err="1"/>
              <a:t>nalatsako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rako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Nisoloako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496" y="1844281"/>
            <a:ext cx="8858280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   </a:t>
            </a:r>
            <a:r>
              <a:rPr lang="en-GB" sz="6000" b="1" dirty="0"/>
              <a:t>He !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aiko</a:t>
            </a:r>
            <a:r>
              <a:rPr lang="en-GB" sz="6000" b="1" dirty="0"/>
              <a:t> no </a:t>
            </a:r>
            <a:r>
              <a:rPr lang="en-GB" sz="6000" b="1" dirty="0" err="1"/>
              <a:t>nomeko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mpanota</a:t>
            </a:r>
            <a:r>
              <a:rPr lang="en-GB" sz="6000" b="1" dirty="0"/>
              <a:t> very e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Aiz</a:t>
            </a:r>
            <a:r>
              <a:rPr lang="en-GB" sz="6000" b="1" i="1" dirty="0" err="1"/>
              <a:t>a</a:t>
            </a:r>
            <a:r>
              <a:rPr lang="en-GB" sz="6000" b="1" dirty="0"/>
              <a:t>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afoinao</a:t>
            </a:r>
            <a:r>
              <a:rPr lang="en-GB" sz="6000" b="1" dirty="0"/>
              <a:t> re,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ho </a:t>
            </a:r>
            <a:r>
              <a:rPr lang="en-GB" sz="6000" b="1" dirty="0" err="1"/>
              <a:t>Ahy</a:t>
            </a:r>
            <a:r>
              <a:rPr lang="en-GB" sz="6000" b="1" dirty="0"/>
              <a:t> </a:t>
            </a:r>
            <a:r>
              <a:rPr lang="en-GB" sz="6000" b="1" dirty="0" err="1"/>
              <a:t>Tomponao</a:t>
            </a:r>
            <a:r>
              <a:rPr lang="en-GB" sz="6000" b="1" dirty="0"/>
              <a:t> </a:t>
            </a:r>
            <a:r>
              <a:rPr lang="en-GB" sz="6000" b="1" dirty="0" smtClean="0"/>
              <a:t>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084272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85720" y="1844281"/>
            <a:ext cx="8606760" cy="1102519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2) </a:t>
            </a:r>
            <a:r>
              <a:rPr lang="en-GB" sz="5400" b="1" dirty="0" err="1"/>
              <a:t>Lapan-dRaiko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ambony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Voninahi-dehibe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nilaozako</a:t>
            </a:r>
            <a:r>
              <a:rPr lang="en-GB" sz="5400" b="1" dirty="0"/>
              <a:t> </a:t>
            </a:r>
            <a:r>
              <a:rPr lang="en-GB" sz="5400" b="1" dirty="0" err="1"/>
              <a:t>hamonjy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hanafa-doza</a:t>
            </a:r>
            <a:r>
              <a:rPr lang="en-GB" sz="5400" b="1" dirty="0"/>
              <a:t> </a:t>
            </a:r>
            <a:r>
              <a:rPr lang="en-GB" sz="5400" b="1" dirty="0" err="1"/>
              <a:t>anao</a:t>
            </a:r>
            <a:r>
              <a:rPr lang="en-GB" sz="5400" b="1" dirty="0" smtClean="0"/>
              <a:t>,</a:t>
            </a:r>
            <a:endParaRPr lang="fr-FR" sz="5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844281"/>
            <a:ext cx="8784976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   </a:t>
            </a:r>
            <a:r>
              <a:rPr lang="en-GB" sz="6000" b="1" dirty="0"/>
              <a:t>‘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voafitak’i</a:t>
            </a:r>
            <a:r>
              <a:rPr lang="en-GB" sz="6000" b="1" dirty="0"/>
              <a:t> </a:t>
            </a:r>
            <a:r>
              <a:rPr lang="en-GB" sz="6000" b="1" dirty="0" err="1"/>
              <a:t>Satana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nozoin-doza</a:t>
            </a:r>
            <a:r>
              <a:rPr lang="en-GB" sz="6000" b="1" dirty="0"/>
              <a:t> be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Aiz</a:t>
            </a:r>
            <a:r>
              <a:rPr lang="en-GB" sz="6000" b="1" i="1" dirty="0" err="1"/>
              <a:t>a</a:t>
            </a:r>
            <a:r>
              <a:rPr lang="en-GB" sz="6000" b="1" dirty="0"/>
              <a:t>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afoinao</a:t>
            </a:r>
            <a:r>
              <a:rPr lang="en-GB" sz="6000" b="1" dirty="0"/>
              <a:t> re,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ho </a:t>
            </a:r>
            <a:r>
              <a:rPr lang="en-GB" sz="6000" b="1" dirty="0" err="1"/>
              <a:t>Ahy</a:t>
            </a:r>
            <a:r>
              <a:rPr lang="en-GB" sz="6000" b="1" dirty="0"/>
              <a:t> </a:t>
            </a:r>
            <a:r>
              <a:rPr lang="en-GB" sz="6000" b="1" dirty="0" err="1"/>
              <a:t>Tomponao</a:t>
            </a:r>
            <a:r>
              <a:rPr lang="en-GB" sz="6000" b="1" dirty="0"/>
              <a:t> 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391124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844281"/>
            <a:ext cx="8750776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3) </a:t>
            </a:r>
            <a:r>
              <a:rPr lang="en-GB" sz="6000" b="1" dirty="0" err="1"/>
              <a:t>Soa</a:t>
            </a:r>
            <a:r>
              <a:rPr lang="en-GB" sz="6000" b="1" dirty="0"/>
              <a:t> be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mahagaga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atolotro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Famonjena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vidina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Famelana</a:t>
            </a:r>
            <a:r>
              <a:rPr lang="en-GB" sz="6000" b="1" dirty="0"/>
              <a:t> </a:t>
            </a:r>
            <a:r>
              <a:rPr lang="en-GB" sz="6000" b="1" dirty="0" err="1"/>
              <a:t>otanao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7504" y="1844281"/>
            <a:ext cx="8928992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   </a:t>
            </a:r>
            <a:r>
              <a:rPr lang="en-GB" sz="6000" b="1" dirty="0" err="1"/>
              <a:t>Fitiavan-tsy</a:t>
            </a:r>
            <a:r>
              <a:rPr lang="en-GB" sz="6000" b="1" dirty="0"/>
              <a:t> </a:t>
            </a:r>
            <a:r>
              <a:rPr lang="en-GB" sz="6000" b="1" dirty="0" err="1"/>
              <a:t>voafetra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Lova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an-</a:t>
            </a:r>
            <a:r>
              <a:rPr lang="en-GB" sz="6000" b="1" dirty="0" err="1"/>
              <a:t>danitra</a:t>
            </a:r>
            <a:r>
              <a:rPr lang="en-GB" sz="6000" b="1" dirty="0"/>
              <a:t> </a:t>
            </a:r>
            <a:r>
              <a:rPr lang="en-GB" sz="6000" b="1" dirty="0" err="1"/>
              <a:t>ao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Aiz</a:t>
            </a:r>
            <a:r>
              <a:rPr lang="en-GB" sz="6000" b="1" i="1" dirty="0" err="1"/>
              <a:t>a</a:t>
            </a:r>
            <a:r>
              <a:rPr lang="en-GB" sz="6000" b="1" dirty="0"/>
              <a:t>  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6000" b="1" dirty="0" err="1"/>
              <a:t>afoinao</a:t>
            </a:r>
            <a:r>
              <a:rPr lang="en-GB" sz="6000" b="1" dirty="0"/>
              <a:t> re,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Mba</a:t>
            </a:r>
            <a:r>
              <a:rPr lang="en-GB" sz="6000" b="1" dirty="0"/>
              <a:t> ho </a:t>
            </a:r>
            <a:r>
              <a:rPr lang="en-GB" sz="6000" b="1" dirty="0" err="1"/>
              <a:t>Ahy</a:t>
            </a:r>
            <a:r>
              <a:rPr lang="en-GB" sz="6000" b="1" dirty="0"/>
              <a:t> </a:t>
            </a:r>
            <a:r>
              <a:rPr lang="en-GB" sz="6000" b="1" dirty="0" err="1"/>
              <a:t>Tomponao</a:t>
            </a:r>
            <a:r>
              <a:rPr lang="en-GB" sz="6000" b="1" dirty="0"/>
              <a:t> 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945484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79512" y="1844281"/>
            <a:ext cx="8856984" cy="1102519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4) </a:t>
            </a:r>
            <a:r>
              <a:rPr lang="en-GB" sz="6000" b="1" dirty="0" err="1"/>
              <a:t>Indro</a:t>
            </a:r>
            <a:r>
              <a:rPr lang="en-GB" sz="6000" b="1" dirty="0"/>
              <a:t>, </a:t>
            </a:r>
            <a:r>
              <a:rPr lang="en-GB" sz="6000" b="1" dirty="0" err="1"/>
              <a:t>Tompo</a:t>
            </a:r>
            <a:r>
              <a:rPr lang="en-GB" sz="6000" b="1" dirty="0"/>
              <a:t> !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omeko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Ho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tenako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Ka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‘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foiko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‘</a:t>
            </a:r>
            <a:r>
              <a:rPr lang="en-GB" sz="6000" b="1" dirty="0" err="1"/>
              <a:t>Zay</a:t>
            </a:r>
            <a:r>
              <a:rPr lang="en-GB" sz="6000" b="1" dirty="0"/>
              <a:t> </a:t>
            </a:r>
            <a:r>
              <a:rPr lang="en-GB" sz="6000" b="1" dirty="0" err="1"/>
              <a:t>rehetra</a:t>
            </a:r>
            <a:r>
              <a:rPr lang="en-GB" sz="6000" b="1" dirty="0"/>
              <a:t> </a:t>
            </a:r>
            <a:r>
              <a:rPr lang="en-GB" sz="6000" b="1" dirty="0" err="1"/>
              <a:t>tianao</a:t>
            </a:r>
            <a:r>
              <a:rPr lang="en-GB" sz="6000" b="1" dirty="0"/>
              <a:t> </a:t>
            </a:r>
            <a:r>
              <a:rPr lang="en-GB" sz="6000" b="1" dirty="0" smtClean="0"/>
              <a:t>!</a:t>
            </a:r>
            <a:endParaRPr lang="fr-FR" sz="60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55</Words>
  <Application>Microsoft Office PowerPoint</Application>
  <PresentationFormat>Affichage à l'écran (16:9)</PresentationFormat>
  <Paragraphs>10</Paragraphs>
  <Slides>10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Thème Office</vt:lpstr>
      <vt:lpstr>Présentation PowerPoint</vt:lpstr>
      <vt:lpstr>109</vt:lpstr>
      <vt:lpstr>1) Nahafoy ny aiko Aho,     Hanavotako anao,    Ka nalatsako ny rako,     Nisoloako anao ;</vt:lpstr>
      <vt:lpstr>   He ! ny aiko no nomeko,     Ry mpanota very e !    Aiza   izay afoinao re,     Mba ho Ahy Tomponao ?</vt:lpstr>
      <vt:lpstr>2) Lapan-dRaiko ao ambony,     Voninahi-dehibe,    No nilaozako hamonjy     Sy hanafa-doza anao,</vt:lpstr>
      <vt:lpstr>   ‘Zay voafitak’i Satana     Sy nozoin-doza be !    Aiza   izay afoinao re,     Mba ho Ahy Tomponao ?</vt:lpstr>
      <vt:lpstr>3) Soa be sy mahagaga     No atolotro anao ;    Famonjena tsy vidina,     Famelana otanao.</vt:lpstr>
      <vt:lpstr>   Fitiavan-tsy voafetra     Lova ao an-danitra ao !    Aiza   izay afoinao re,     Mba ho Ahy Tomponao ?</vt:lpstr>
      <vt:lpstr>4) Indro, Tompo ! fa omeko     Ho Anao ny tenako,    Ka tsy misy ‘zay tsy foiko     ‘Zay rehetra tianao !</vt:lpstr>
      <vt:lpstr>   Eso, latsa, tsy ahoako     Fa ny ho mpanomponao    No ho zavatra kendreko,     Raiso re ny zanakao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109</dc:title>
  <dc:creator>Pano</dc:creator>
  <cp:lastModifiedBy>Solofo</cp:lastModifiedBy>
  <cp:revision>4</cp:revision>
  <dcterms:created xsi:type="dcterms:W3CDTF">2013-02-20T16:10:29Z</dcterms:created>
  <dcterms:modified xsi:type="dcterms:W3CDTF">2014-07-06T05:50:39Z</dcterms:modified>
</cp:coreProperties>
</file>