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9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87" d="100"/>
          <a:sy n="87" d="100"/>
        </p:scale>
        <p:origin x="-86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6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95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55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2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57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6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4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6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5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9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AC7D-E826-447A-A775-EF5ABC26D6D9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3B22-6DDF-4F63-9D63-B767C7DB2C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36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110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400" b="1" dirty="0" err="1" smtClean="0">
                <a:solidFill>
                  <a:schemeClr val="tx1"/>
                </a:solidFill>
              </a:rPr>
              <a:t>Nomeko</a:t>
            </a:r>
            <a:r>
              <a:rPr lang="en-GB" sz="5400" b="1" dirty="0" smtClean="0">
                <a:solidFill>
                  <a:schemeClr val="tx1"/>
                </a:solidFill>
              </a:rPr>
              <a:t> </a:t>
            </a:r>
            <a:r>
              <a:rPr lang="en-GB" sz="5400" b="1" dirty="0" err="1" smtClean="0">
                <a:solidFill>
                  <a:schemeClr val="tx1"/>
                </a:solidFill>
              </a:rPr>
              <a:t>ho</a:t>
            </a:r>
            <a:r>
              <a:rPr lang="en-GB" sz="5400" b="1" dirty="0" smtClean="0">
                <a:solidFill>
                  <a:schemeClr val="tx1"/>
                </a:solidFill>
              </a:rPr>
              <a:t> </a:t>
            </a:r>
            <a:r>
              <a:rPr lang="en-GB" sz="5400" b="1" dirty="0" err="1" smtClean="0">
                <a:solidFill>
                  <a:schemeClr val="tx1"/>
                </a:solidFill>
              </a:rPr>
              <a:t>anao</a:t>
            </a:r>
            <a:endParaRPr lang="fr-FR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020022"/>
          </a:xfrm>
        </p:spPr>
        <p:txBody>
          <a:bodyPr>
            <a:normAutofit/>
          </a:bodyPr>
          <a:lstStyle/>
          <a:p>
            <a:r>
              <a:rPr lang="en-GB" sz="8000" b="1" dirty="0"/>
              <a:t>5 </a:t>
            </a:r>
            <a:r>
              <a:rPr lang="en-GB" sz="8000" b="1" dirty="0" err="1"/>
              <a:t>Jesosy</a:t>
            </a:r>
            <a:r>
              <a:rPr lang="en-GB" sz="8000" b="1" dirty="0"/>
              <a:t> </a:t>
            </a:r>
            <a:r>
              <a:rPr lang="en-GB" sz="8000" b="1" dirty="0" err="1"/>
              <a:t>Tompo</a:t>
            </a:r>
            <a:r>
              <a:rPr lang="en-GB" sz="8000" b="1" dirty="0"/>
              <a:t> ô !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Izao</a:t>
            </a:r>
            <a:r>
              <a:rPr lang="en-GB" sz="8000" b="1" dirty="0"/>
              <a:t> no </a:t>
            </a:r>
            <a:r>
              <a:rPr lang="en-GB" sz="8000" b="1" dirty="0" err="1"/>
              <a:t>teniko</a:t>
            </a:r>
            <a:r>
              <a:rPr lang="en-GB" sz="8000" b="1" dirty="0"/>
              <a:t> :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Atolotro</a:t>
            </a:r>
            <a:r>
              <a:rPr lang="en-GB" sz="8000" b="1" dirty="0"/>
              <a:t> </a:t>
            </a:r>
            <a:r>
              <a:rPr lang="en-GB" sz="8000" b="1" dirty="0" err="1"/>
              <a:t>Anao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aiko</a:t>
            </a:r>
            <a:r>
              <a:rPr lang="en-GB" sz="8000" b="1" dirty="0"/>
              <a:t> </a:t>
            </a:r>
            <a:r>
              <a:rPr lang="en-GB" sz="8000" b="1" dirty="0" err="1"/>
              <a:t>sy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fo</a:t>
            </a:r>
            <a:r>
              <a:rPr lang="en-GB" sz="8000" b="1" dirty="0"/>
              <a:t> !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78573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020022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 </a:t>
            </a:r>
            <a:r>
              <a:rPr lang="en-GB" sz="6000" b="1" dirty="0" smtClean="0"/>
              <a:t>:,: </a:t>
            </a:r>
            <a:r>
              <a:rPr lang="en-GB" sz="6000" b="1" dirty="0" err="1" smtClean="0"/>
              <a:t>Izany</a:t>
            </a:r>
            <a:r>
              <a:rPr lang="en-GB" sz="6000" b="1" dirty="0" smtClean="0"/>
              <a:t> no </a:t>
            </a:r>
            <a:r>
              <a:rPr lang="en-GB" sz="6000" b="1" dirty="0" err="1" smtClean="0"/>
              <a:t>isaorako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Mpamonjiko</a:t>
            </a:r>
            <a:r>
              <a:rPr lang="en-GB" sz="6000" b="1" dirty="0" smtClean="0"/>
              <a:t> ! :,: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65303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"/>
            <a:ext cx="9036496" cy="5143500"/>
          </a:xfrm>
        </p:spPr>
        <p:txBody>
          <a:bodyPr>
            <a:normAutofit fontScale="90000"/>
          </a:bodyPr>
          <a:lstStyle/>
          <a:p>
            <a:r>
              <a:rPr lang="en-GB" sz="8900" b="1" dirty="0"/>
              <a:t>6 </a:t>
            </a:r>
            <a:r>
              <a:rPr lang="en-GB" sz="8900" b="1" dirty="0" err="1"/>
              <a:t>Ny</a:t>
            </a:r>
            <a:r>
              <a:rPr lang="en-GB" sz="8900" b="1" dirty="0"/>
              <a:t> </a:t>
            </a:r>
            <a:r>
              <a:rPr lang="en-GB" sz="8900" b="1" dirty="0" err="1"/>
              <a:t>foko</a:t>
            </a:r>
            <a:r>
              <a:rPr lang="en-GB" sz="8900" b="1" dirty="0"/>
              <a:t> </a:t>
            </a:r>
            <a:r>
              <a:rPr lang="en-GB" sz="8900" b="1" dirty="0" err="1"/>
              <a:t>raisonao</a:t>
            </a:r>
            <a:r>
              <a:rPr lang="en-GB" sz="8900" b="1" dirty="0"/>
              <a:t>,</a:t>
            </a:r>
            <a:r>
              <a:rPr lang="fr-FR" sz="8900" b="1" dirty="0"/>
              <a:t/>
            </a:r>
            <a:br>
              <a:rPr lang="fr-FR" sz="8900" b="1" dirty="0"/>
            </a:br>
            <a:r>
              <a:rPr lang="en-GB" sz="8900" b="1" dirty="0"/>
              <a:t>    </a:t>
            </a:r>
            <a:r>
              <a:rPr lang="en-GB" sz="8900" b="1" dirty="0" err="1"/>
              <a:t>Oneno</a:t>
            </a:r>
            <a:r>
              <a:rPr lang="en-GB" sz="8900" b="1" dirty="0"/>
              <a:t> </a:t>
            </a:r>
            <a:r>
              <a:rPr lang="en-GB" sz="8900" b="1" dirty="0" err="1"/>
              <a:t>hatretý</a:t>
            </a:r>
            <a:r>
              <a:rPr lang="en-GB" sz="8900" b="1" dirty="0"/>
              <a:t>,</a:t>
            </a:r>
            <a:r>
              <a:rPr lang="fr-FR" sz="8900" b="1" dirty="0"/>
              <a:t/>
            </a:r>
            <a:br>
              <a:rPr lang="fr-FR" sz="8900" b="1" dirty="0"/>
            </a:br>
            <a:r>
              <a:rPr lang="en-GB" sz="8900" b="1" dirty="0"/>
              <a:t>   </a:t>
            </a:r>
            <a:r>
              <a:rPr lang="en-GB" sz="8900" b="1" dirty="0" err="1"/>
              <a:t>Ataovy</a:t>
            </a:r>
            <a:r>
              <a:rPr lang="en-GB" sz="8900" b="1" dirty="0"/>
              <a:t> </a:t>
            </a:r>
            <a:r>
              <a:rPr lang="en-GB" sz="8900" b="1" dirty="0" err="1"/>
              <a:t>lapanao</a:t>
            </a:r>
            <a:r>
              <a:rPr lang="fr-FR" sz="8900" b="1" dirty="0"/>
              <a:t/>
            </a:r>
            <a:br>
              <a:rPr lang="fr-FR" sz="8900" b="1" dirty="0"/>
            </a:br>
            <a:r>
              <a:rPr lang="en-GB" sz="8900" b="1" dirty="0"/>
              <a:t>    Na </a:t>
            </a:r>
            <a:r>
              <a:rPr lang="en-GB" sz="8900" b="1" dirty="0" err="1"/>
              <a:t>eto</a:t>
            </a:r>
            <a:r>
              <a:rPr lang="en-GB" sz="8900" b="1" dirty="0"/>
              <a:t> </a:t>
            </a:r>
            <a:r>
              <a:rPr lang="en-GB" sz="8900" b="1" dirty="0" err="1"/>
              <a:t>na</a:t>
            </a:r>
            <a:r>
              <a:rPr lang="en-GB" sz="8900" b="1" dirty="0"/>
              <a:t> </a:t>
            </a:r>
            <a:r>
              <a:rPr lang="en-GB" sz="8900" b="1" dirty="0" err="1"/>
              <a:t>arý</a:t>
            </a:r>
            <a:r>
              <a:rPr lang="en-GB" sz="8900" b="1" dirty="0"/>
              <a:t> </a:t>
            </a:r>
            <a:r>
              <a:rPr lang="en-GB" sz="8900" b="1" dirty="0" smtClean="0"/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28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70"/>
            <a:ext cx="9144000" cy="5092029"/>
          </a:xfrm>
        </p:spPr>
        <p:txBody>
          <a:bodyPr>
            <a:normAutofit fontScale="90000"/>
          </a:bodyPr>
          <a:lstStyle/>
          <a:p>
            <a:r>
              <a:rPr lang="en-GB" sz="8000" b="1" dirty="0" smtClean="0"/>
              <a:t>:,: </a:t>
            </a:r>
            <a:r>
              <a:rPr lang="en-GB" sz="8000" b="1" dirty="0" err="1" smtClean="0"/>
              <a:t>Dia</a:t>
            </a:r>
            <a:r>
              <a:rPr lang="en-GB" sz="8000" b="1" dirty="0" smtClean="0"/>
              <a:t> </a:t>
            </a:r>
            <a:r>
              <a:rPr lang="en-GB" sz="8000" b="1" dirty="0" err="1" smtClean="0"/>
              <a:t>tano</a:t>
            </a:r>
            <a:r>
              <a:rPr lang="en-GB" sz="8000" b="1" dirty="0" smtClean="0"/>
              <a:t> </a:t>
            </a:r>
            <a:r>
              <a:rPr lang="en-GB" sz="8000" b="1" dirty="0" err="1" smtClean="0"/>
              <a:t>aho,Tompo</a:t>
            </a:r>
            <a:r>
              <a:rPr lang="en-GB" sz="8000" b="1" dirty="0" smtClean="0"/>
              <a:t> ô,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smtClean="0"/>
              <a:t>    </a:t>
            </a:r>
            <a:r>
              <a:rPr lang="en-GB" sz="8000" b="1" dirty="0" err="1" smtClean="0"/>
              <a:t>Mba</a:t>
            </a:r>
            <a:r>
              <a:rPr lang="en-GB" sz="8000" b="1" dirty="0" smtClean="0"/>
              <a:t> </a:t>
            </a:r>
            <a:r>
              <a:rPr lang="en-GB" sz="8000" b="1" dirty="0" err="1" smtClean="0"/>
              <a:t>ho</a:t>
            </a:r>
            <a:r>
              <a:rPr lang="en-GB" sz="8000" b="1" dirty="0" smtClean="0"/>
              <a:t> </a:t>
            </a:r>
            <a:r>
              <a:rPr lang="en-GB" sz="8000" b="1" dirty="0" err="1" smtClean="0"/>
              <a:t>fanananao</a:t>
            </a:r>
            <a:r>
              <a:rPr lang="en-GB" sz="8000" b="1" dirty="0" smtClean="0"/>
              <a:t>:,: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800" b="1" dirty="0" smtClean="0"/>
              <a:t>  </a:t>
            </a:r>
            <a:r>
              <a:rPr lang="en-GB" sz="8800" b="1" dirty="0" err="1" smtClean="0"/>
              <a:t>Mba</a:t>
            </a:r>
            <a:r>
              <a:rPr lang="en-GB" sz="8800" b="1" dirty="0" smtClean="0"/>
              <a:t> </a:t>
            </a:r>
            <a:r>
              <a:rPr lang="en-GB" sz="8800" b="1" dirty="0" err="1" smtClean="0"/>
              <a:t>ho</a:t>
            </a:r>
            <a:r>
              <a:rPr lang="en-GB" sz="8800" b="1" dirty="0" smtClean="0"/>
              <a:t> </a:t>
            </a:r>
            <a:r>
              <a:rPr lang="en-GB" sz="8800" b="1" dirty="0" err="1" smtClean="0"/>
              <a:t>fanananao</a:t>
            </a:r>
            <a:r>
              <a:rPr lang="en-GB" sz="8800" b="1" dirty="0" smtClean="0"/>
              <a:t> !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8966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1.Nomeko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rako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</a:t>
            </a:r>
            <a:r>
              <a:rPr lang="en-GB" sz="6600" b="1" dirty="0" err="1"/>
              <a:t>Hanavotra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marina </a:t>
            </a:r>
            <a:r>
              <a:rPr lang="en-GB" sz="6600" b="1" dirty="0" smtClean="0"/>
              <a:t>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115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b="1" dirty="0" smtClean="0"/>
              <a:t> </a:t>
            </a:r>
            <a:r>
              <a:rPr lang="en-GB" sz="6600" b="1" dirty="0" smtClean="0"/>
              <a:t>:,: </a:t>
            </a: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inona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izao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   No </a:t>
            </a:r>
            <a:r>
              <a:rPr lang="en-GB" sz="6600" b="1" dirty="0" err="1" smtClean="0"/>
              <a:t>Ahy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taminao</a:t>
            </a:r>
            <a:r>
              <a:rPr lang="en-GB" sz="6600" b="1" dirty="0" smtClean="0"/>
              <a:t> ? :,: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8299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70"/>
            <a:ext cx="9144000" cy="5092029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2 </a:t>
            </a:r>
            <a:r>
              <a:rPr lang="en-GB" sz="6600" b="1" dirty="0" err="1" smtClean="0"/>
              <a:t>Nafoiko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zava-tsoa</a:t>
            </a:r>
            <a:r>
              <a:rPr lang="en-GB" sz="6600" b="1" dirty="0" smtClean="0"/>
              <a:t> be,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hanatonanao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Raiko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lehibe</a:t>
            </a:r>
            <a:r>
              <a:rPr lang="en-GB" sz="6600" b="1" dirty="0" smtClean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212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b="1" dirty="0" smtClean="0"/>
              <a:t> </a:t>
            </a:r>
            <a:r>
              <a:rPr lang="en-GB" sz="6600" b="1" dirty="0" smtClean="0"/>
              <a:t>:,: </a:t>
            </a: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inona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izao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   No </a:t>
            </a:r>
            <a:r>
              <a:rPr lang="en-GB" sz="6600" b="1" dirty="0" err="1" smtClean="0"/>
              <a:t>Ahy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taminao</a:t>
            </a:r>
            <a:r>
              <a:rPr lang="en-GB" sz="6600" b="1" dirty="0" smtClean="0"/>
              <a:t> ? :,: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82995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020021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3 </a:t>
            </a:r>
            <a:r>
              <a:rPr lang="en-GB" sz="7200" b="1" dirty="0" err="1" smtClean="0"/>
              <a:t>Izaho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Tomponao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Nijaly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mafy</a:t>
            </a:r>
            <a:r>
              <a:rPr lang="en-GB" sz="7200" b="1" dirty="0" smtClean="0"/>
              <a:t> re,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Hanafaka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anao</a:t>
            </a:r>
            <a:r>
              <a:rPr lang="en-GB" sz="7200" b="1" dirty="0" smtClean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Mpanota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lehibe</a:t>
            </a:r>
            <a:r>
              <a:rPr lang="en-GB" sz="7200" b="1" dirty="0" smtClean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86022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b="1" dirty="0" smtClean="0"/>
              <a:t> </a:t>
            </a:r>
            <a:r>
              <a:rPr lang="en-GB" sz="6600" b="1" dirty="0" smtClean="0"/>
              <a:t>:,: </a:t>
            </a: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inona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izao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   No </a:t>
            </a:r>
            <a:r>
              <a:rPr lang="en-GB" sz="6600" b="1" dirty="0" err="1" smtClean="0"/>
              <a:t>Ahy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taminao</a:t>
            </a:r>
            <a:r>
              <a:rPr lang="en-GB" sz="6600" b="1" dirty="0" smtClean="0"/>
              <a:t> ? :,: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82995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470"/>
            <a:ext cx="9144000" cy="5092029"/>
          </a:xfrm>
        </p:spPr>
        <p:txBody>
          <a:bodyPr>
            <a:normAutofit/>
          </a:bodyPr>
          <a:lstStyle/>
          <a:p>
            <a:r>
              <a:rPr lang="en-GB" sz="8000" b="1" dirty="0"/>
              <a:t>4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vonjy</a:t>
            </a:r>
            <a:r>
              <a:rPr lang="en-GB" sz="8000" b="1" dirty="0"/>
              <a:t> </a:t>
            </a:r>
            <a:r>
              <a:rPr lang="en-GB" sz="8000" b="1" dirty="0" err="1"/>
              <a:t>lehibe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Nataoko</a:t>
            </a:r>
            <a:r>
              <a:rPr lang="en-GB" sz="8000" b="1" dirty="0"/>
              <a:t> </a:t>
            </a:r>
            <a:r>
              <a:rPr lang="en-GB" sz="8000" b="1" dirty="0" err="1"/>
              <a:t>ho</a:t>
            </a:r>
            <a:r>
              <a:rPr lang="en-GB" sz="8000" b="1" dirty="0"/>
              <a:t> </a:t>
            </a:r>
            <a:r>
              <a:rPr lang="en-GB" sz="8000" b="1" dirty="0" err="1"/>
              <a:t>anao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rako</a:t>
            </a:r>
            <a:r>
              <a:rPr lang="en-GB" sz="8000" b="1" dirty="0"/>
              <a:t> </a:t>
            </a:r>
            <a:r>
              <a:rPr lang="en-GB" sz="8000" b="1" dirty="0" err="1"/>
              <a:t>nitete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Handio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otanao</a:t>
            </a:r>
            <a:r>
              <a:rPr lang="en-GB" sz="8000" b="1" dirty="0"/>
              <a:t> </a:t>
            </a:r>
            <a:r>
              <a:rPr lang="en-GB" sz="8000" b="1" dirty="0" smtClean="0"/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26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b="1" dirty="0" smtClean="0"/>
              <a:t> </a:t>
            </a:r>
            <a:r>
              <a:rPr lang="en-GB" sz="6600" b="1" dirty="0" smtClean="0"/>
              <a:t>:,: </a:t>
            </a: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inona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izao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   No </a:t>
            </a:r>
            <a:r>
              <a:rPr lang="en-GB" sz="6600" b="1" dirty="0" err="1" smtClean="0"/>
              <a:t>Ahy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taminao</a:t>
            </a:r>
            <a:r>
              <a:rPr lang="en-GB" sz="6600" b="1" dirty="0" smtClean="0"/>
              <a:t> ? :,: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829954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67</Words>
  <Application>Microsoft Office PowerPoint</Application>
  <PresentationFormat>Affichage à l'écran (16:9)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110</vt:lpstr>
      <vt:lpstr>1.Nomeko ho anao     Ny rako masina,    Hanavotra anao,     Izay tsy marina !</vt:lpstr>
      <vt:lpstr> :,: Ka dia mba inona izao        No Ahy taminao ? :,:</vt:lpstr>
      <vt:lpstr>2 Nafoiko ho anao     Ny zava-tsoa be,    Mba hanatonanao     Ny Raiko lehibe !</vt:lpstr>
      <vt:lpstr> :,: Ka dia mba inona izao        No Ahy taminao ? :,:</vt:lpstr>
      <vt:lpstr>3 Izaho Tomponao     Nijaly mafy re,    Hanafaka anao,     Mpanota lehibe !</vt:lpstr>
      <vt:lpstr> :,: Ka dia mba inona izao        No Ahy taminao ? :,:</vt:lpstr>
      <vt:lpstr>4 Ny vonjy lehibe     Nataoko ho anao,    Ny rako nitete     Handio ny otanao !</vt:lpstr>
      <vt:lpstr> :,: Ka dia mba inona izao        No Ahy taminao ? :,:</vt:lpstr>
      <vt:lpstr>5 Jesosy Tompo ô !     Izao no teniko :    Atolotro Anao     Ny aiko sy ny fo !</vt:lpstr>
      <vt:lpstr> :,: Izany no isaorako      Anao Mpamonjiko ! :,:</vt:lpstr>
      <vt:lpstr>6 Ny foko raisonao,     Oneno hatretý,    Ataovy lapanao     Na eto na arý !</vt:lpstr>
      <vt:lpstr>:,: Dia tano aho,Tompo ô,     Mba ho fanananao:,:   Mba ho fanananao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</dc:title>
  <dc:creator>Solofo</dc:creator>
  <cp:lastModifiedBy>Solofo</cp:lastModifiedBy>
  <cp:revision>3</cp:revision>
  <dcterms:created xsi:type="dcterms:W3CDTF">2014-07-30T13:38:19Z</dcterms:created>
  <dcterms:modified xsi:type="dcterms:W3CDTF">2014-07-30T14:00:49Z</dcterms:modified>
</cp:coreProperties>
</file>