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7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02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6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9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3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2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2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9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9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14E2-C714-4D3D-A8BE-95C4ED68FDDF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79A5-8746-41CE-9638-D02324EED9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111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 smtClean="0">
                <a:solidFill>
                  <a:schemeClr val="tx1"/>
                </a:solidFill>
              </a:rPr>
              <a:t>Indro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ny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Mpamon</a:t>
            </a:r>
            <a:r>
              <a:rPr lang="en-GB" sz="4000" b="1" dirty="0" err="1" smtClean="0">
                <a:solidFill>
                  <a:schemeClr val="tx1"/>
                </a:solidFill>
              </a:rPr>
              <a:t>jy</a:t>
            </a:r>
            <a:endParaRPr lang="fr-F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7475"/>
            <a:ext cx="9144000" cy="5148571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1.Indro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</a:t>
            </a:r>
            <a:r>
              <a:rPr lang="en-GB" sz="6600" b="1" dirty="0" err="1"/>
              <a:t>Mpanavotra</a:t>
            </a:r>
            <a:r>
              <a:rPr lang="en-GB" sz="6600" b="1" dirty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</a:t>
            </a:r>
            <a:r>
              <a:rPr lang="en-GB" sz="6600" b="1" dirty="0" err="1"/>
              <a:t>Izy</a:t>
            </a:r>
            <a:r>
              <a:rPr lang="en-GB" sz="6600" b="1" dirty="0"/>
              <a:t> no </a:t>
            </a:r>
            <a:r>
              <a:rPr lang="en-GB" sz="6600" b="1" dirty="0" err="1"/>
              <a:t>manontany</a:t>
            </a:r>
            <a:r>
              <a:rPr lang="en-GB" sz="6600" b="1" dirty="0"/>
              <a:t> hoe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“ </a:t>
            </a:r>
            <a:r>
              <a:rPr lang="en-GB" sz="6600" b="1" dirty="0" err="1"/>
              <a:t>Tianao</a:t>
            </a:r>
            <a:r>
              <a:rPr lang="en-GB" sz="6600" b="1" dirty="0"/>
              <a:t> </a:t>
            </a:r>
            <a:r>
              <a:rPr lang="en-GB" sz="6600" b="1" dirty="0" err="1"/>
              <a:t>va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? </a:t>
            </a:r>
            <a:r>
              <a:rPr lang="en-GB" sz="6600" b="1" dirty="0" smtClean="0"/>
              <a:t>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6194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1"/>
            <a:ext cx="9144000" cy="5184576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Izaho</a:t>
            </a:r>
            <a:r>
              <a:rPr lang="en-GB" sz="6600" b="1" dirty="0"/>
              <a:t> no </a:t>
            </a:r>
            <a:r>
              <a:rPr lang="en-GB" sz="6600" b="1" dirty="0" err="1"/>
              <a:t>Mpamonjy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mpisolo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rako</a:t>
            </a:r>
            <a:r>
              <a:rPr lang="en-GB" sz="6600" b="1" dirty="0"/>
              <a:t> </a:t>
            </a:r>
            <a:r>
              <a:rPr lang="en-GB" sz="6600" b="1" dirty="0" err="1"/>
              <a:t>manontany</a:t>
            </a:r>
            <a:r>
              <a:rPr lang="en-GB" sz="6600" b="1" dirty="0"/>
              <a:t> </a:t>
            </a:r>
            <a:r>
              <a:rPr lang="en-GB" sz="6600" b="1" dirty="0" smtClean="0"/>
              <a:t>hoe: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“ </a:t>
            </a:r>
            <a:r>
              <a:rPr lang="en-GB" sz="6600" b="1" dirty="0" err="1"/>
              <a:t>Tianao</a:t>
            </a:r>
            <a:r>
              <a:rPr lang="en-GB" sz="6600" b="1" dirty="0"/>
              <a:t> </a:t>
            </a:r>
            <a:r>
              <a:rPr lang="en-GB" sz="6600" b="1" dirty="0" err="1"/>
              <a:t>va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? </a:t>
            </a:r>
            <a:r>
              <a:rPr lang="en-GB" sz="6600" b="1" dirty="0" smtClean="0"/>
              <a:t>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580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3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mety</a:t>
            </a:r>
            <a:r>
              <a:rPr lang="en-GB" sz="6600" b="1" dirty="0"/>
              <a:t> </a:t>
            </a:r>
            <a:r>
              <a:rPr lang="en-GB" sz="6600" b="1" dirty="0" err="1"/>
              <a:t>miova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</a:t>
            </a:r>
            <a:r>
              <a:rPr lang="en-GB" sz="6600" b="1" dirty="0" smtClean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manontany</a:t>
            </a:r>
            <a:r>
              <a:rPr lang="en-GB" sz="6600" b="1" dirty="0"/>
              <a:t> </a:t>
            </a:r>
            <a:r>
              <a:rPr lang="en-GB" sz="6600" b="1" dirty="0" smtClean="0"/>
              <a:t>hoe: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“ </a:t>
            </a:r>
            <a:r>
              <a:rPr lang="en-GB" sz="6600" b="1" dirty="0" err="1"/>
              <a:t>Tianao</a:t>
            </a:r>
            <a:r>
              <a:rPr lang="en-GB" sz="6600" b="1" dirty="0"/>
              <a:t> </a:t>
            </a:r>
            <a:r>
              <a:rPr lang="en-GB" sz="6600" b="1" dirty="0" err="1"/>
              <a:t>va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? </a:t>
            </a:r>
            <a:r>
              <a:rPr lang="en-GB" sz="6600" b="1" dirty="0" smtClean="0"/>
              <a:t>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104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1"/>
            <a:ext cx="9144000" cy="4896544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Tompoko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Malahelo</a:t>
            </a:r>
            <a:r>
              <a:rPr lang="en-GB" sz="6600" b="1" dirty="0"/>
              <a:t> ‘</a:t>
            </a:r>
            <a:r>
              <a:rPr lang="en-GB" sz="6600" b="1" dirty="0" err="1"/>
              <a:t>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fitiavanay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Mbola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toy </a:t>
            </a:r>
            <a:r>
              <a:rPr lang="en-GB" sz="6600" b="1" dirty="0" err="1"/>
              <a:t>inona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924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600" b="1" dirty="0"/>
              <a:t>5 </a:t>
            </a:r>
            <a:r>
              <a:rPr lang="en-GB" sz="6600" b="1" dirty="0" err="1"/>
              <a:t>Aelezo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Hahazoanay</a:t>
            </a:r>
            <a:r>
              <a:rPr lang="en-GB" sz="6600" b="1" dirty="0"/>
              <a:t> </a:t>
            </a:r>
            <a:r>
              <a:rPr lang="en-GB" sz="6600" b="1" dirty="0" err="1"/>
              <a:t>hamaly</a:t>
            </a:r>
            <a:r>
              <a:rPr lang="en-GB" sz="6600" b="1" dirty="0"/>
              <a:t>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“ </a:t>
            </a:r>
            <a:r>
              <a:rPr lang="en-GB" sz="6600" b="1" dirty="0" err="1"/>
              <a:t>Tianay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smtClean="0"/>
              <a:t>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9013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111</vt:lpstr>
      <vt:lpstr>1.Indro ny Mpamonjy,     Mpanavotra antsika,    Izy no manontany hoe :     “ Tianao va Aho ? ”</vt:lpstr>
      <vt:lpstr>2 Izaho no Mpamonjy     Sy mpisolo anao ;   Ny rako manontany hoe:     “ Tianao va Aho ? ”</vt:lpstr>
      <vt:lpstr>3 Ny fitiavako     Tsy mety miova   Ka mba manontany hoe:     “ Tianao va Aho ? ”</vt:lpstr>
      <vt:lpstr>4 Ry Jeso Tompoko !     Malahelo ‘zahay,    Ny fitiavanay Anao     Mbola tsy toy inona.</vt:lpstr>
      <vt:lpstr>5 Aelezo ao am-po     Ny fitiavanao,    Hahazoanay hamaly :    “ Tianay Hianao ”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2014-07-30T13:38:22Z</dcterms:created>
  <dcterms:modified xsi:type="dcterms:W3CDTF">2014-07-30T14:08:08Z</dcterms:modified>
</cp:coreProperties>
</file>