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6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2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6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58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91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1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2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7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60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EE70-7444-4673-AD97-F400D05C2BCB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1B31-D0D6-47CA-BD71-EDCE6366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5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 smtClean="0"/>
              <a:t>112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schemeClr val="tx1"/>
                </a:solidFill>
              </a:rPr>
              <a:t>Tsy</a:t>
            </a:r>
            <a:r>
              <a:rPr lang="en-GB" sz="4800" b="1" dirty="0" smtClean="0">
                <a:solidFill>
                  <a:schemeClr val="tx1"/>
                </a:solidFill>
              </a:rPr>
              <a:t> </a:t>
            </a:r>
            <a:r>
              <a:rPr lang="en-GB" sz="4800" b="1" dirty="0" err="1" smtClean="0">
                <a:solidFill>
                  <a:schemeClr val="tx1"/>
                </a:solidFill>
              </a:rPr>
              <a:t>dia</a:t>
            </a:r>
            <a:r>
              <a:rPr lang="en-GB" sz="4800" b="1" dirty="0" smtClean="0">
                <a:solidFill>
                  <a:schemeClr val="tx1"/>
                </a:solidFill>
              </a:rPr>
              <a:t> </a:t>
            </a:r>
            <a:r>
              <a:rPr lang="en-GB" sz="4800" b="1" dirty="0" err="1" smtClean="0">
                <a:solidFill>
                  <a:schemeClr val="tx1"/>
                </a:solidFill>
              </a:rPr>
              <a:t>ny</a:t>
            </a:r>
            <a:r>
              <a:rPr lang="en-GB" sz="4800" b="1" dirty="0" smtClean="0">
                <a:solidFill>
                  <a:schemeClr val="tx1"/>
                </a:solidFill>
              </a:rPr>
              <a:t> </a:t>
            </a:r>
            <a:r>
              <a:rPr lang="en-GB" sz="4800" b="1" dirty="0" err="1" smtClean="0">
                <a:solidFill>
                  <a:schemeClr val="tx1"/>
                </a:solidFill>
              </a:rPr>
              <a:t>hahazo</a:t>
            </a:r>
            <a:r>
              <a:rPr lang="en-GB" sz="4800" b="1" dirty="0" smtClean="0">
                <a:solidFill>
                  <a:schemeClr val="tx1"/>
                </a:solidFill>
              </a:rPr>
              <a:t> </a:t>
            </a:r>
            <a:r>
              <a:rPr lang="en-GB" sz="4800" b="1" dirty="0" err="1" smtClean="0">
                <a:solidFill>
                  <a:schemeClr val="tx1"/>
                </a:solidFill>
              </a:rPr>
              <a:t>soa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0"/>
            <a:ext cx="9144000" cy="5092029"/>
          </a:xfrm>
        </p:spPr>
        <p:txBody>
          <a:bodyPr>
            <a:normAutofit/>
          </a:bodyPr>
          <a:lstStyle/>
          <a:p>
            <a:r>
              <a:rPr lang="en-GB" sz="7200" b="1" dirty="0"/>
              <a:t>1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hahazo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/>
              <a:t>    </a:t>
            </a:r>
            <a:r>
              <a:rPr lang="en-GB" sz="7200" b="1" dirty="0" err="1"/>
              <a:t>Arý</a:t>
            </a:r>
            <a:r>
              <a:rPr lang="en-GB" sz="7200" b="1" dirty="0"/>
              <a:t> an-</a:t>
            </a:r>
            <a:r>
              <a:rPr lang="en-GB" sz="7200" b="1" dirty="0" err="1"/>
              <a:t>danitra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/>
              <a:t>   No </a:t>
            </a:r>
            <a:r>
              <a:rPr lang="en-GB" sz="7200" b="1" dirty="0" err="1"/>
              <a:t>itiavako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/>
              <a:t>   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Andriamanitra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52674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0"/>
            <a:ext cx="9144000" cy="5092029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2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noho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atahorako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fijaliana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noho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fitiavanao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No </a:t>
            </a:r>
            <a:r>
              <a:rPr lang="en-GB" sz="6600" b="1" dirty="0" err="1" smtClean="0"/>
              <a:t>itiavako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4507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3 </a:t>
            </a:r>
            <a:r>
              <a:rPr lang="en-GB" sz="6600" b="1" dirty="0" err="1" smtClean="0"/>
              <a:t>Voahombo</a:t>
            </a:r>
            <a:r>
              <a:rPr lang="en-GB" sz="6600" b="1" dirty="0" smtClean="0"/>
              <a:t>, </a:t>
            </a:r>
            <a:r>
              <a:rPr lang="en-GB" sz="6600" b="1" dirty="0" err="1" smtClean="0"/>
              <a:t>voalefona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Voalatsa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Hianao</a:t>
            </a:r>
            <a:r>
              <a:rPr lang="en-GB" sz="6600" b="1" dirty="0" smtClean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Nahinjitra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tànanao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Tambony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hazo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teo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939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4 </a:t>
            </a:r>
            <a:r>
              <a:rPr lang="en-GB" sz="6000" b="1" dirty="0" err="1" smtClean="0"/>
              <a:t>Izaho</a:t>
            </a:r>
            <a:r>
              <a:rPr lang="en-GB" sz="6000" b="1" dirty="0" smtClean="0"/>
              <a:t> no </a:t>
            </a:r>
            <a:r>
              <a:rPr lang="en-GB" sz="6000" b="1" dirty="0" err="1" smtClean="0"/>
              <a:t>niaretanao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fijaliana</a:t>
            </a:r>
            <a:r>
              <a:rPr lang="en-GB" sz="6000" b="1" dirty="0" smtClean="0"/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nanavotana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ahy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fahavalonao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3703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5 </a:t>
            </a:r>
            <a:r>
              <a:rPr lang="en-GB" sz="7200" b="1" dirty="0" err="1" smtClean="0"/>
              <a:t>Ka</a:t>
            </a:r>
            <a:r>
              <a:rPr lang="en-GB" sz="7200" b="1" dirty="0" smtClean="0"/>
              <a:t> moa </a:t>
            </a: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fitiavana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Havaliko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Anao</a:t>
            </a:r>
            <a:r>
              <a:rPr lang="en-GB" sz="7200" b="1" dirty="0" smtClean="0"/>
              <a:t> ?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foko</a:t>
            </a:r>
            <a:r>
              <a:rPr lang="en-GB" sz="7200" b="1" dirty="0" smtClean="0"/>
              <a:t> no </a:t>
            </a:r>
            <a:r>
              <a:rPr lang="en-GB" sz="7200" b="1" dirty="0" err="1" smtClean="0"/>
              <a:t>atolotro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Anao</a:t>
            </a:r>
            <a:r>
              <a:rPr lang="en-GB" sz="7200" b="1" dirty="0" smtClean="0"/>
              <a:t>, </a:t>
            </a: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Tompo</a:t>
            </a:r>
            <a:r>
              <a:rPr lang="en-GB" sz="7200" b="1" dirty="0" smtClean="0"/>
              <a:t> ô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8727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1"/>
            <a:ext cx="9144000" cy="509203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6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</a:t>
            </a:r>
            <a:r>
              <a:rPr lang="en-GB" sz="6000" b="1" dirty="0" smtClean="0"/>
              <a:t> Kristy </a:t>
            </a:r>
            <a:r>
              <a:rPr lang="en-GB" sz="6000" b="1" dirty="0" err="1" smtClean="0"/>
              <a:t>masin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ô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Deraiko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Hianao</a:t>
            </a:r>
            <a:r>
              <a:rPr lang="en-GB" sz="6000" b="1" dirty="0" smtClean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Mpanjakako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Andriamanitro</a:t>
            </a:r>
            <a:r>
              <a:rPr lang="en-GB" sz="6000" b="1" dirty="0" smtClean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336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36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112</vt:lpstr>
      <vt:lpstr>1 Tsy dia ny hahazo soa     Arý an-danitra    No itiavako Anao,     Ry Andriamanitra.</vt:lpstr>
      <vt:lpstr>2 Tsy noho ny atahorako     Ny fijaliana,    Fa noho ny fitiavanao,     No itiavako.</vt:lpstr>
      <vt:lpstr>3 Voahombo, voalefona,     Voalatsa Hianao ;    Nahinjitra ny tànanao     Tambony hazo teo.</vt:lpstr>
      <vt:lpstr>4 Izaho no niaretanao     Ny fijaliana ;    Ny ranao nanavotana ahy     Izay fahavalonao</vt:lpstr>
      <vt:lpstr>5 Ka moa tsy fitiavana     Havaliko Anao ?    Ny foko no atolotro     Anao, ry Tompo ô !</vt:lpstr>
      <vt:lpstr>6 Ry Jeso Kristy masina  ô !     Deraiko Hianao,    Fa Hianao Mpanjakako     Sy Andriamanitro !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>Solofo</dc:creator>
  <cp:lastModifiedBy>Solofo</cp:lastModifiedBy>
  <cp:revision>2</cp:revision>
  <dcterms:created xsi:type="dcterms:W3CDTF">2014-08-05T17:21:09Z</dcterms:created>
  <dcterms:modified xsi:type="dcterms:W3CDTF">2014-08-05T17:31:34Z</dcterms:modified>
</cp:coreProperties>
</file>