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B93-4634-48B1-A95C-77AAAE518BA0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3046-3B9A-4E86-9003-637E66331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42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B93-4634-48B1-A95C-77AAAE518BA0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3046-3B9A-4E86-9003-637E66331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64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B93-4634-48B1-A95C-77AAAE518BA0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3046-3B9A-4E86-9003-637E66331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47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B93-4634-48B1-A95C-77AAAE518BA0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3046-3B9A-4E86-9003-637E66331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69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B93-4634-48B1-A95C-77AAAE518BA0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3046-3B9A-4E86-9003-637E66331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27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B93-4634-48B1-A95C-77AAAE518BA0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3046-3B9A-4E86-9003-637E66331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04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B93-4634-48B1-A95C-77AAAE518BA0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3046-3B9A-4E86-9003-637E66331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07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B93-4634-48B1-A95C-77AAAE518BA0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3046-3B9A-4E86-9003-637E66331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20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B93-4634-48B1-A95C-77AAAE518BA0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3046-3B9A-4E86-9003-637E66331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30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B93-4634-48B1-A95C-77AAAE518BA0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3046-3B9A-4E86-9003-637E66331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96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DB93-4634-48B1-A95C-77AAAE518BA0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3046-3B9A-4E86-9003-637E66331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43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DB93-4634-48B1-A95C-77AAAE518BA0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C3046-3B9A-4E86-9003-637E663316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38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b="1" dirty="0" smtClean="0"/>
              <a:t>113</a:t>
            </a: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6000" b="1" dirty="0" err="1" smtClean="0"/>
              <a:t>Jeso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Zanahary</a:t>
            </a:r>
            <a:r>
              <a:rPr lang="en-GB" sz="6000" b="1" dirty="0" smtClean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93872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en-GB" sz="7200" b="1" dirty="0" smtClean="0"/>
              <a:t>1. </a:t>
            </a:r>
            <a:r>
              <a:rPr lang="en-GB" sz="7200" b="1" dirty="0" err="1"/>
              <a:t>Jeso</a:t>
            </a:r>
            <a:r>
              <a:rPr lang="en-GB" sz="7200" b="1" dirty="0"/>
              <a:t>, </a:t>
            </a:r>
            <a:r>
              <a:rPr lang="en-GB" sz="7200" b="1" dirty="0" err="1"/>
              <a:t>Zanahary</a:t>
            </a:r>
            <a:r>
              <a:rPr lang="en-GB" sz="7200" b="1" dirty="0"/>
              <a:t> !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/>
              <a:t>    </a:t>
            </a:r>
            <a:r>
              <a:rPr lang="en-GB" sz="7200" b="1" dirty="0" err="1"/>
              <a:t>Masina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to,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/>
              <a:t>   </a:t>
            </a:r>
            <a:r>
              <a:rPr lang="en-GB" sz="7200" b="1" dirty="0" err="1"/>
              <a:t>Nanome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ainao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/>
              <a:t>    </a:t>
            </a:r>
            <a:r>
              <a:rPr lang="en-GB" sz="7200" b="1" dirty="0" err="1"/>
              <a:t>Noho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olonao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09631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sz="7200" b="1" dirty="0" smtClean="0"/>
              <a:t>2. </a:t>
            </a:r>
            <a:r>
              <a:rPr lang="en-GB" sz="7200" b="1" dirty="0" err="1" smtClean="0"/>
              <a:t>Tsy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niaro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loza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Tamin-tenanao</a:t>
            </a:r>
            <a:r>
              <a:rPr lang="en-GB" sz="7200" b="1" dirty="0" smtClean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</a:t>
            </a: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tonga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ory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Noho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olonao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7575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1471"/>
            <a:ext cx="9144000" cy="5092030"/>
          </a:xfrm>
        </p:spPr>
        <p:txBody>
          <a:bodyPr>
            <a:normAutofit/>
          </a:bodyPr>
          <a:lstStyle/>
          <a:p>
            <a:r>
              <a:rPr lang="en-GB" sz="7200" b="1" dirty="0" smtClean="0"/>
              <a:t>3. </a:t>
            </a:r>
            <a:r>
              <a:rPr lang="en-GB" sz="7200" b="1" dirty="0" err="1" smtClean="0"/>
              <a:t>Nentinao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ratsy</a:t>
            </a:r>
            <a:r>
              <a:rPr lang="en-GB" sz="7200" b="1" dirty="0" smtClean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Soa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nolavinao</a:t>
            </a:r>
            <a:r>
              <a:rPr lang="en-GB" sz="7200" b="1" dirty="0" smtClean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</a:t>
            </a:r>
            <a:r>
              <a:rPr lang="en-GB" sz="7200" b="1" dirty="0" err="1" smtClean="0"/>
              <a:t>Lapa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nialanao</a:t>
            </a:r>
            <a:r>
              <a:rPr lang="en-GB" sz="7200" b="1" dirty="0" smtClean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Noho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olonao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7450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en-GB" sz="7200" b="1" dirty="0" smtClean="0"/>
              <a:t>4. </a:t>
            </a:r>
            <a:r>
              <a:rPr lang="en-GB" sz="7200" b="1" dirty="0" err="1" smtClean="0"/>
              <a:t>Jeso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Tomponay</a:t>
            </a:r>
            <a:r>
              <a:rPr lang="en-GB" sz="7200" b="1" dirty="0" smtClean="0"/>
              <a:t> ô !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Tompo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masina</a:t>
            </a:r>
            <a:r>
              <a:rPr lang="en-GB" sz="7200" b="1" dirty="0" smtClean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</a:t>
            </a:r>
            <a:r>
              <a:rPr lang="en-GB" sz="7200" b="1" dirty="0" err="1" smtClean="0"/>
              <a:t>Manomezà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soa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mpanomponao</a:t>
            </a:r>
            <a:r>
              <a:rPr lang="en-GB" sz="7200" b="1" dirty="0" smtClean="0"/>
              <a:t> 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09147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en-GB" sz="7200" b="1" dirty="0" smtClean="0"/>
              <a:t>5. </a:t>
            </a:r>
            <a:r>
              <a:rPr lang="en-GB" sz="7200" b="1" dirty="0" err="1" smtClean="0"/>
              <a:t>Mamelà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ota</a:t>
            </a:r>
            <a:r>
              <a:rPr lang="en-GB" sz="7200" b="1" dirty="0" smtClean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Manovà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fo</a:t>
            </a:r>
            <a:r>
              <a:rPr lang="en-GB" sz="7200" b="1" dirty="0" smtClean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</a:t>
            </a:r>
            <a:r>
              <a:rPr lang="en-GB" sz="7200" b="1" dirty="0" err="1" smtClean="0"/>
              <a:t>Diovy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maloto</a:t>
            </a:r>
            <a:r>
              <a:rPr lang="en-GB" sz="7200" b="1" dirty="0" smtClean="0"/>
              <a:t> ;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Aoka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ho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olonao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62510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en-GB" sz="7200" b="1" smtClean="0"/>
              <a:t>6. </a:t>
            </a:r>
            <a:r>
              <a:rPr lang="en-GB" sz="7200" b="1" dirty="0" err="1" smtClean="0"/>
              <a:t>Tompo</a:t>
            </a:r>
            <a:r>
              <a:rPr lang="en-GB" sz="7200" b="1" dirty="0" smtClean="0"/>
              <a:t> ô, </a:t>
            </a:r>
            <a:r>
              <a:rPr lang="en-GB" sz="7200" b="1" dirty="0" err="1" smtClean="0"/>
              <a:t>Tsitoha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Vatolampinay</a:t>
            </a:r>
            <a:r>
              <a:rPr lang="en-GB" sz="7200" b="1" dirty="0" smtClean="0"/>
              <a:t> !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</a:t>
            </a:r>
            <a:r>
              <a:rPr lang="en-GB" sz="7200" b="1" dirty="0" err="1" smtClean="0"/>
              <a:t>Saotra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aman-dera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Raiso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ho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Anao</a:t>
            </a:r>
            <a:r>
              <a:rPr lang="en-GB" sz="7200" b="1" dirty="0" smtClean="0"/>
              <a:t> 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714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0019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</Words>
  <Application>Microsoft Office PowerPoint</Application>
  <PresentationFormat>Affichage à l'écran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113</vt:lpstr>
      <vt:lpstr>1. Jeso, Zanahary !     Masina sy to,    Nanome ny ainao     Noho ny olonao.</vt:lpstr>
      <vt:lpstr>2. Tsy niaro loza     Tamin-tenanao,    Fa mba tonga ory     Noho ny olonao</vt:lpstr>
      <vt:lpstr>3. Nentinao ny ratsy,     Soa nolavinao,    Lapa nialanao,     Noho ny olonao.</vt:lpstr>
      <vt:lpstr>4. Jeso Tomponay ô !     Tompo masina,    Manomezà soa     Ny mpanomponao !</vt:lpstr>
      <vt:lpstr>5. Mamelà ny ota,     Manovà ny fo,    Diovy ny maloto ;     Aoka ho olonao.</vt:lpstr>
      <vt:lpstr>6. Tompo ô, Tsitoha     Vatolampinay !    Saotra aman-dera     Raiso ho Anao !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2</cp:revision>
  <dcterms:created xsi:type="dcterms:W3CDTF">2014-08-05T17:21:15Z</dcterms:created>
  <dcterms:modified xsi:type="dcterms:W3CDTF">2014-08-05T17:39:44Z</dcterms:modified>
</cp:coreProperties>
</file>