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91BC-8C66-4EE0-98A7-3BAD18B743A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8B54-B636-4B50-8836-8BAFB278E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1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91BC-8C66-4EE0-98A7-3BAD18B743A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8B54-B636-4B50-8836-8BAFB278E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17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91BC-8C66-4EE0-98A7-3BAD18B743A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8B54-B636-4B50-8836-8BAFB278E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66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91BC-8C66-4EE0-98A7-3BAD18B743A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8B54-B636-4B50-8836-8BAFB278E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82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91BC-8C66-4EE0-98A7-3BAD18B743A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8B54-B636-4B50-8836-8BAFB278E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4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91BC-8C66-4EE0-98A7-3BAD18B743A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8B54-B636-4B50-8836-8BAFB278E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65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91BC-8C66-4EE0-98A7-3BAD18B743A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8B54-B636-4B50-8836-8BAFB278E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4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91BC-8C66-4EE0-98A7-3BAD18B743A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8B54-B636-4B50-8836-8BAFB278E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74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91BC-8C66-4EE0-98A7-3BAD18B743A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8B54-B636-4B50-8836-8BAFB278E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47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91BC-8C66-4EE0-98A7-3BAD18B743A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8B54-B636-4B50-8836-8BAFB278E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15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91BC-8C66-4EE0-98A7-3BAD18B743A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78B54-B636-4B50-8836-8BAFB278E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10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91BC-8C66-4EE0-98A7-3BAD18B743A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78B54-B636-4B50-8836-8BAFB278E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79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 smtClean="0"/>
              <a:t>114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b="1" dirty="0" err="1" smtClean="0">
                <a:solidFill>
                  <a:schemeClr val="tx1"/>
                </a:solidFill>
              </a:rPr>
              <a:t>Jeso</a:t>
            </a:r>
            <a:r>
              <a:rPr lang="en-GB" sz="4800" b="1" dirty="0" smtClean="0">
                <a:solidFill>
                  <a:schemeClr val="tx1"/>
                </a:solidFill>
              </a:rPr>
              <a:t> no </a:t>
            </a:r>
            <a:r>
              <a:rPr lang="en-GB" sz="4800" b="1" dirty="0" err="1" smtClean="0">
                <a:solidFill>
                  <a:schemeClr val="tx1"/>
                </a:solidFill>
              </a:rPr>
              <a:t>niala</a:t>
            </a:r>
            <a:r>
              <a:rPr lang="en-GB" sz="4800" b="1" dirty="0" smtClean="0">
                <a:solidFill>
                  <a:schemeClr val="tx1"/>
                </a:solidFill>
              </a:rPr>
              <a:t> </a:t>
            </a:r>
            <a:r>
              <a:rPr lang="en-GB" sz="4800" b="1" dirty="0" err="1" smtClean="0">
                <a:solidFill>
                  <a:schemeClr val="tx1"/>
                </a:solidFill>
              </a:rPr>
              <a:t>aina</a:t>
            </a:r>
            <a:endParaRPr lang="fr-FR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8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1. </a:t>
            </a:r>
            <a:r>
              <a:rPr lang="en-GB" sz="6600" b="1" dirty="0" err="1"/>
              <a:t>Jeso</a:t>
            </a:r>
            <a:r>
              <a:rPr lang="en-GB" sz="6600" b="1" dirty="0"/>
              <a:t> no </a:t>
            </a:r>
            <a:r>
              <a:rPr lang="en-GB" sz="6600" b="1" dirty="0" err="1"/>
              <a:t>niala</a:t>
            </a:r>
            <a:r>
              <a:rPr lang="en-GB" sz="6600" b="1" dirty="0"/>
              <a:t> </a:t>
            </a:r>
            <a:r>
              <a:rPr lang="en-GB" sz="6600" b="1" dirty="0" err="1"/>
              <a:t>aina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/>
              <a:t>    </a:t>
            </a:r>
            <a:r>
              <a:rPr lang="en-GB" sz="6600" b="1" dirty="0" err="1"/>
              <a:t>Hanavotany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/>
              <a:t>   :,: </a:t>
            </a:r>
            <a:r>
              <a:rPr lang="en-GB" sz="6600" b="1" dirty="0" err="1"/>
              <a:t>Iza</a:t>
            </a:r>
            <a:r>
              <a:rPr lang="en-GB" sz="6600" b="1" dirty="0"/>
              <a:t> re no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hanaiky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/>
              <a:t>          </a:t>
            </a:r>
            <a:r>
              <a:rPr lang="en-GB" sz="6600" b="1" dirty="0" err="1"/>
              <a:t>Azy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? </a:t>
            </a:r>
            <a:r>
              <a:rPr lang="en-GB" sz="6600" b="1" dirty="0" smtClean="0"/>
              <a:t>:,: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3044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92030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2.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lapany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ambony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Nialany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fahizay</a:t>
            </a:r>
            <a:r>
              <a:rPr lang="en-GB" sz="6000" b="1" dirty="0" smtClean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:,: </a:t>
            </a:r>
            <a:r>
              <a:rPr lang="en-GB" sz="6000" b="1" dirty="0" err="1" smtClean="0"/>
              <a:t>Hamonjeny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olom-bery</a:t>
            </a:r>
            <a:r>
              <a:rPr lang="en-GB" sz="6000" b="1" dirty="0" smtClean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       Very </a:t>
            </a:r>
            <a:r>
              <a:rPr lang="en-GB" sz="6000" b="1" dirty="0" err="1" smtClean="0"/>
              <a:t>tokoa</a:t>
            </a:r>
            <a:r>
              <a:rPr lang="en-GB" sz="6000" b="1" dirty="0" smtClean="0"/>
              <a:t> 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60347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092030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3. </a:t>
            </a: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izay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manaton</a:t>
            </a:r>
            <a:r>
              <a:rPr lang="en-GB" sz="6600" b="1" i="1" dirty="0" err="1" smtClean="0"/>
              <a:t>a</a:t>
            </a:r>
            <a:r>
              <a:rPr lang="en-GB" sz="6600" b="1" dirty="0" smtClean="0"/>
              <a:t>  </a:t>
            </a:r>
            <a:r>
              <a:rPr lang="en-GB" sz="6600" b="1" dirty="0" err="1" smtClean="0"/>
              <a:t>Azy</a:t>
            </a:r>
            <a:r>
              <a:rPr lang="en-GB" sz="6600" b="1" dirty="0" smtClean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mibebaka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ao</a:t>
            </a:r>
            <a:r>
              <a:rPr lang="en-GB" sz="6600" b="1" dirty="0" smtClean="0"/>
              <a:t> am-</a:t>
            </a:r>
            <a:r>
              <a:rPr lang="en-GB" sz="6600" b="1" dirty="0" err="1" smtClean="0"/>
              <a:t>po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:,: </a:t>
            </a: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hariany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akory</a:t>
            </a:r>
            <a:r>
              <a:rPr lang="en-GB" sz="6600" b="1" dirty="0" smtClean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          </a:t>
            </a: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matokia</a:t>
            </a:r>
            <a:r>
              <a:rPr lang="en-GB" sz="6600" b="1" dirty="0" smtClean="0"/>
              <a:t> ! :,: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81129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4.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avia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havanay</a:t>
            </a:r>
            <a:r>
              <a:rPr lang="en-GB" sz="6000" b="1" dirty="0" smtClean="0"/>
              <a:t> ô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Maneke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Tomponao</a:t>
            </a:r>
            <a:r>
              <a:rPr lang="en-GB" sz="6000" b="1" dirty="0" smtClean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:,: </a:t>
            </a:r>
            <a:r>
              <a:rPr lang="en-GB" sz="6000" b="1" dirty="0" err="1" smtClean="0"/>
              <a:t>Maneke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Tompon’aina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      </a:t>
            </a:r>
            <a:r>
              <a:rPr lang="en-GB" sz="6000" b="1" dirty="0" err="1" smtClean="0"/>
              <a:t>Ho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Tomponao</a:t>
            </a:r>
            <a:r>
              <a:rPr lang="en-GB" sz="6000" b="1" dirty="0" smtClean="0"/>
              <a:t> ! 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74196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5. </a:t>
            </a:r>
            <a:r>
              <a:rPr lang="en-GB" sz="6000" b="1" dirty="0" err="1" smtClean="0"/>
              <a:t>Iantrao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Tomponay</a:t>
            </a:r>
            <a:r>
              <a:rPr lang="en-GB" sz="6000" b="1" dirty="0" smtClean="0"/>
              <a:t> ô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mialoka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aminao</a:t>
            </a:r>
            <a:r>
              <a:rPr lang="en-GB" sz="6000" b="1" dirty="0" smtClean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:,: </a:t>
            </a:r>
            <a:r>
              <a:rPr lang="en-GB" sz="6000" b="1" dirty="0" err="1" smtClean="0"/>
              <a:t>Raisonao</a:t>
            </a:r>
            <a:r>
              <a:rPr lang="en-GB" sz="6000" b="1" dirty="0" smtClean="0"/>
              <a:t> ‘</a:t>
            </a:r>
            <a:r>
              <a:rPr lang="en-GB" sz="6000" b="1" dirty="0" err="1" smtClean="0"/>
              <a:t>zahay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mpanota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         </a:t>
            </a:r>
            <a:r>
              <a:rPr lang="en-GB" sz="6000" b="1" dirty="0" err="1" smtClean="0"/>
              <a:t>Ho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olonao</a:t>
            </a:r>
            <a:r>
              <a:rPr lang="en-GB" sz="6000" b="1" dirty="0" smtClean="0"/>
              <a:t> ! 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25852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76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71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3924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</Words>
  <Application>Microsoft Office PowerPoint</Application>
  <PresentationFormat>Affichage à l'écran (16:9)</PresentationFormat>
  <Paragraphs>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114</vt:lpstr>
      <vt:lpstr>1. Jeso no niala aina     Hanavotany anao,    :,: Iza re no tsy hanaiky           Azy izao ? :,:</vt:lpstr>
      <vt:lpstr>2. Fa ny lapany ambony     Nialany fahizay,    :,: Hamonjeny olom-bery,           Very tokoa :,:</vt:lpstr>
      <vt:lpstr>3. Fa izay manatona  Azy,     Ka mibebaka ao am-po    :,: Tsy hariany akory,           Ka matokia ! :,:</vt:lpstr>
      <vt:lpstr>4. Mba avia, ry havanay ô !     Maneke ny Tomponao,    :,: Maneke ny Tompon’aina          Ho Tomponao ! :,:</vt:lpstr>
      <vt:lpstr>5. Iantrao, ry Tomponay ô !     Ny mialoka aminao,    :,: Raisonao ‘zahay mpanota          Ho olonao ! :,: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2</cp:revision>
  <dcterms:created xsi:type="dcterms:W3CDTF">2014-08-05T17:21:20Z</dcterms:created>
  <dcterms:modified xsi:type="dcterms:W3CDTF">2014-08-05T17:58:49Z</dcterms:modified>
</cp:coreProperties>
</file>