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ED925-A84A-47FC-B8D1-C18117FCA480}" type="datetimeFigureOut">
              <a:rPr lang="fr-FR" smtClean="0"/>
              <a:pPr/>
              <a:t>06/06/2013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46A4D-7582-4D2D-99A8-9D6493581E7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115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 err="1" smtClean="0"/>
              <a:t>Jeso</a:t>
            </a:r>
            <a:r>
              <a:rPr lang="en-GB" b="1" i="1" dirty="0" smtClean="0"/>
              <a:t> </a:t>
            </a:r>
            <a:r>
              <a:rPr lang="en-GB" b="1" i="1" dirty="0" err="1" smtClean="0"/>
              <a:t>Tompo</a:t>
            </a:r>
            <a:r>
              <a:rPr lang="en-GB" b="1" i="1" dirty="0" smtClean="0"/>
              <a:t> </a:t>
            </a:r>
            <a:r>
              <a:rPr lang="en-GB" b="1" i="1" dirty="0" err="1" smtClean="0"/>
              <a:t>lehibe</a:t>
            </a:r>
            <a:endParaRPr lang="fr-FR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5743588" cy="4357718"/>
          </a:xfrm>
        </p:spPr>
        <p:txBody>
          <a:bodyPr>
            <a:normAutofit/>
          </a:bodyPr>
          <a:lstStyle/>
          <a:p>
            <a:pPr algn="l"/>
            <a:r>
              <a:rPr lang="en-GB" b="1" dirty="0" smtClean="0"/>
              <a:t>1) </a:t>
            </a:r>
            <a:r>
              <a:rPr lang="en-GB" b="1" dirty="0" err="1"/>
              <a:t>Jeso</a:t>
            </a:r>
            <a:r>
              <a:rPr lang="en-GB" b="1" dirty="0"/>
              <a:t> </a:t>
            </a:r>
            <a:r>
              <a:rPr lang="en-GB" b="1" dirty="0" err="1"/>
              <a:t>Tompo</a:t>
            </a:r>
            <a:r>
              <a:rPr lang="en-GB" b="1" dirty="0"/>
              <a:t> </a:t>
            </a:r>
            <a:r>
              <a:rPr lang="en-GB" b="1" dirty="0" err="1"/>
              <a:t>lehibe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Iraky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Rainy,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Nolatsain’ny</a:t>
            </a:r>
            <a:r>
              <a:rPr lang="en-GB" b="1" dirty="0"/>
              <a:t> </a:t>
            </a:r>
            <a:r>
              <a:rPr lang="en-GB" b="1" dirty="0" err="1"/>
              <a:t>maro</a:t>
            </a:r>
            <a:r>
              <a:rPr lang="en-GB" b="1" dirty="0"/>
              <a:t> be,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nohajainy</a:t>
            </a:r>
            <a:r>
              <a:rPr lang="en-GB" b="1" dirty="0"/>
              <a:t> </a:t>
            </a:r>
            <a:r>
              <a:rPr lang="en-GB" b="1" dirty="0" smtClean="0"/>
              <a:t>!</a:t>
            </a:r>
            <a:endParaRPr lang="fr-FR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786050" y="3143248"/>
            <a:ext cx="5886464" cy="371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GB" sz="4400" b="1" i="1" dirty="0" smtClean="0">
                <a:solidFill>
                  <a:srgbClr val="FF0000"/>
                </a:solidFill>
              </a:rPr>
              <a:t> 	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voahombo</a:t>
            </a:r>
            <a:r>
              <a:rPr lang="en-GB" sz="4400" b="1" i="1" dirty="0" smtClean="0">
                <a:solidFill>
                  <a:srgbClr val="FF0000"/>
                </a:solidFill>
              </a:rPr>
              <a:t> ;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tany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Kalvary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re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Tompo</a:t>
            </a:r>
            <a:r>
              <a:rPr lang="en-GB" sz="4400" b="1" i="1" dirty="0" smtClean="0">
                <a:solidFill>
                  <a:srgbClr val="FF0000"/>
                </a:solidFill>
              </a:rPr>
              <a:t> !</a:t>
            </a:r>
            <a:endParaRPr kumimoji="0" lang="fr-FR" sz="4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5743588" cy="4357718"/>
          </a:xfrm>
        </p:spPr>
        <p:txBody>
          <a:bodyPr>
            <a:normAutofit/>
          </a:bodyPr>
          <a:lstStyle/>
          <a:p>
            <a:r>
              <a:rPr lang="en-GB" b="1" dirty="0" smtClean="0"/>
              <a:t>2) </a:t>
            </a:r>
            <a:r>
              <a:rPr lang="en-GB" b="1" dirty="0" err="1"/>
              <a:t>Ory</a:t>
            </a:r>
            <a:r>
              <a:rPr lang="en-GB" b="1" dirty="0"/>
              <a:t> </a:t>
            </a:r>
            <a:r>
              <a:rPr lang="en-GB" b="1" dirty="0" err="1"/>
              <a:t>loatra</a:t>
            </a:r>
            <a:r>
              <a:rPr lang="en-GB" b="1" dirty="0"/>
              <a:t> </a:t>
            </a:r>
            <a:r>
              <a:rPr lang="en-GB" b="1" dirty="0" err="1"/>
              <a:t>fahizay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Zanak’ondry</a:t>
            </a:r>
            <a:r>
              <a:rPr lang="en-GB" b="1" dirty="0"/>
              <a:t> </a:t>
            </a:r>
            <a:r>
              <a:rPr lang="en-GB" b="1" dirty="0" err="1"/>
              <a:t>mora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Maty</a:t>
            </a:r>
            <a:r>
              <a:rPr lang="en-GB" b="1" dirty="0"/>
              <a:t> </a:t>
            </a:r>
            <a:r>
              <a:rPr lang="en-GB" b="1" dirty="0" err="1"/>
              <a:t>mba</a:t>
            </a:r>
            <a:r>
              <a:rPr lang="en-GB" b="1" dirty="0"/>
              <a:t> ho </a:t>
            </a:r>
            <a:r>
              <a:rPr lang="en-GB" b="1" dirty="0" err="1"/>
              <a:t>solonay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Sady</a:t>
            </a:r>
            <a:r>
              <a:rPr lang="en-GB" b="1" dirty="0"/>
              <a:t> </a:t>
            </a:r>
            <a:r>
              <a:rPr lang="en-GB" b="1" dirty="0" err="1"/>
              <a:t>voakora</a:t>
            </a:r>
            <a:r>
              <a:rPr lang="en-GB" b="1" dirty="0"/>
              <a:t> !</a:t>
            </a:r>
            <a:endParaRPr lang="fr-FR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786050" y="3143248"/>
            <a:ext cx="5886464" cy="371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GB" sz="4400" b="1" i="1" dirty="0" smtClean="0">
                <a:solidFill>
                  <a:srgbClr val="FF0000"/>
                </a:solidFill>
              </a:rPr>
              <a:t> 	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voahombo</a:t>
            </a:r>
            <a:r>
              <a:rPr lang="en-GB" sz="4400" b="1" i="1" dirty="0" smtClean="0">
                <a:solidFill>
                  <a:srgbClr val="FF0000"/>
                </a:solidFill>
              </a:rPr>
              <a:t> ;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tany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Kalvary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re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Tompo</a:t>
            </a:r>
            <a:r>
              <a:rPr lang="en-GB" sz="4400" b="1" i="1" dirty="0" smtClean="0">
                <a:solidFill>
                  <a:srgbClr val="FF0000"/>
                </a:solidFill>
              </a:rPr>
              <a:t> !</a:t>
            </a:r>
            <a:endParaRPr kumimoji="0" lang="fr-FR" sz="4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-24"/>
            <a:ext cx="5743588" cy="4357718"/>
          </a:xfrm>
        </p:spPr>
        <p:txBody>
          <a:bodyPr>
            <a:normAutofit/>
          </a:bodyPr>
          <a:lstStyle/>
          <a:p>
            <a:r>
              <a:rPr lang="en-GB" b="1" dirty="0" smtClean="0"/>
              <a:t>3) </a:t>
            </a:r>
            <a:r>
              <a:rPr lang="en-GB" b="1" dirty="0" err="1"/>
              <a:t>Nalahelo</a:t>
            </a:r>
            <a:r>
              <a:rPr lang="en-GB" b="1" dirty="0"/>
              <a:t>, be </a:t>
            </a:r>
            <a:r>
              <a:rPr lang="en-GB" b="1" dirty="0" err="1"/>
              <a:t>nanjo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Nefa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nanota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nijaly</a:t>
            </a:r>
            <a:r>
              <a:rPr lang="en-GB" b="1" dirty="0"/>
              <a:t> </a:t>
            </a:r>
            <a:r>
              <a:rPr lang="en-GB" b="1" dirty="0" err="1"/>
              <a:t>sitrapo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Tany</a:t>
            </a:r>
            <a:r>
              <a:rPr lang="en-GB" b="1" dirty="0"/>
              <a:t> </a:t>
            </a:r>
            <a:r>
              <a:rPr lang="en-GB" b="1" dirty="0" err="1"/>
              <a:t>Gologota</a:t>
            </a:r>
            <a:r>
              <a:rPr lang="en-GB" b="1" dirty="0"/>
              <a:t> !</a:t>
            </a:r>
            <a:endParaRPr lang="fr-FR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786050" y="3143248"/>
            <a:ext cx="5886464" cy="371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GB" sz="4400" b="1" i="1" dirty="0" smtClean="0">
                <a:solidFill>
                  <a:srgbClr val="FF0000"/>
                </a:solidFill>
              </a:rPr>
              <a:t> 	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voahombo</a:t>
            </a:r>
            <a:r>
              <a:rPr lang="en-GB" sz="4400" b="1" i="1" dirty="0" smtClean="0">
                <a:solidFill>
                  <a:srgbClr val="FF0000"/>
                </a:solidFill>
              </a:rPr>
              <a:t> ;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tany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Kalvary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re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Tompo</a:t>
            </a:r>
            <a:r>
              <a:rPr lang="en-GB" sz="4400" b="1" i="1" dirty="0" smtClean="0">
                <a:solidFill>
                  <a:srgbClr val="FF0000"/>
                </a:solidFill>
              </a:rPr>
              <a:t> !</a:t>
            </a:r>
            <a:endParaRPr kumimoji="0" lang="fr-FR" sz="4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0034" y="-71462"/>
            <a:ext cx="6315092" cy="4357718"/>
          </a:xfrm>
        </p:spPr>
        <p:txBody>
          <a:bodyPr>
            <a:normAutofit/>
          </a:bodyPr>
          <a:lstStyle/>
          <a:p>
            <a:r>
              <a:rPr lang="en-GB" b="1" dirty="0" smtClean="0"/>
              <a:t>4) </a:t>
            </a:r>
            <a:r>
              <a:rPr lang="en-GB" b="1" dirty="0" err="1"/>
              <a:t>Jeso</a:t>
            </a:r>
            <a:r>
              <a:rPr lang="en-GB" b="1" dirty="0"/>
              <a:t> no </a:t>
            </a:r>
            <a:r>
              <a:rPr lang="en-GB" b="1" dirty="0" err="1"/>
              <a:t>Mpamonjy</a:t>
            </a:r>
            <a:r>
              <a:rPr lang="en-GB" b="1" dirty="0"/>
              <a:t> </a:t>
            </a:r>
            <a:r>
              <a:rPr lang="en-GB" b="1" dirty="0" err="1"/>
              <a:t>tia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Nahafoy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ainy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hamory</a:t>
            </a:r>
            <a:r>
              <a:rPr lang="en-GB" b="1" dirty="0"/>
              <a:t> ‘</a:t>
            </a:r>
            <a:r>
              <a:rPr lang="en-GB" b="1" dirty="0" err="1"/>
              <a:t>zay</a:t>
            </a:r>
            <a:r>
              <a:rPr lang="en-GB" b="1" dirty="0"/>
              <a:t> mania,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Hody</a:t>
            </a:r>
            <a:r>
              <a:rPr lang="en-GB" b="1" dirty="0"/>
              <a:t> </a:t>
            </a:r>
            <a:r>
              <a:rPr lang="en-GB" b="1" dirty="0" err="1"/>
              <a:t>amin-dRainy</a:t>
            </a:r>
            <a:r>
              <a:rPr lang="en-GB" b="1" dirty="0"/>
              <a:t> !</a:t>
            </a:r>
            <a:endParaRPr lang="fr-FR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2786050" y="3143248"/>
            <a:ext cx="5886464" cy="3714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GB" sz="4400" b="1" i="1" dirty="0" smtClean="0">
                <a:solidFill>
                  <a:srgbClr val="FF0000"/>
                </a:solidFill>
              </a:rPr>
              <a:t> 	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Jeso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tia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voahombo</a:t>
            </a:r>
            <a:r>
              <a:rPr lang="en-GB" sz="4400" b="1" i="1" dirty="0" smtClean="0">
                <a:solidFill>
                  <a:srgbClr val="FF0000"/>
                </a:solidFill>
              </a:rPr>
              <a:t> ;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tany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Kalvary</a:t>
            </a:r>
            <a:r>
              <a:rPr lang="en-GB" sz="4400" b="1" i="1" dirty="0" smtClean="0">
                <a:solidFill>
                  <a:srgbClr val="FF0000"/>
                </a:solidFill>
              </a:rPr>
              <a:t>,</a:t>
            </a:r>
            <a:r>
              <a:rPr lang="fr-FR" sz="4400" b="1" i="1" dirty="0" smtClean="0">
                <a:solidFill>
                  <a:srgbClr val="FF0000"/>
                </a:solidFill>
              </a:rPr>
              <a:t/>
            </a:r>
            <a:br>
              <a:rPr lang="fr-FR" sz="4400" b="1" i="1" dirty="0" smtClean="0">
                <a:solidFill>
                  <a:srgbClr val="FF0000"/>
                </a:solidFill>
              </a:rPr>
            </a:br>
            <a:r>
              <a:rPr lang="en-GB" sz="4400" b="1" i="1" dirty="0" smtClean="0">
                <a:solidFill>
                  <a:srgbClr val="FF0000"/>
                </a:solidFill>
              </a:rPr>
              <a:t>        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Maty</a:t>
            </a:r>
            <a:r>
              <a:rPr lang="en-GB" sz="4400" b="1" i="1" dirty="0" smtClean="0">
                <a:solidFill>
                  <a:srgbClr val="FF0000"/>
                </a:solidFill>
              </a:rPr>
              <a:t> re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ny</a:t>
            </a:r>
            <a:r>
              <a:rPr lang="en-GB" sz="4400" b="1" i="1" dirty="0" smtClean="0">
                <a:solidFill>
                  <a:srgbClr val="FF0000"/>
                </a:solidFill>
              </a:rPr>
              <a:t> </a:t>
            </a:r>
            <a:r>
              <a:rPr lang="en-GB" sz="4400" b="1" i="1" dirty="0" err="1" smtClean="0">
                <a:solidFill>
                  <a:srgbClr val="FF0000"/>
                </a:solidFill>
              </a:rPr>
              <a:t>Tompo</a:t>
            </a:r>
            <a:r>
              <a:rPr lang="en-GB" sz="4400" b="1" i="1" dirty="0" smtClean="0">
                <a:solidFill>
                  <a:srgbClr val="FF0000"/>
                </a:solidFill>
              </a:rPr>
              <a:t> !</a:t>
            </a:r>
            <a:endParaRPr kumimoji="0" lang="fr-FR" sz="4400" b="1" i="1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</Words>
  <Application>Microsoft Office PowerPoint</Application>
  <PresentationFormat>Affichage à l'écran 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115</vt:lpstr>
      <vt:lpstr>1) Jeso Tompo lehibe,     Iraky ny Rainy,    Nolatsain’ny maro be,     Tsy mba nohajainy !</vt:lpstr>
      <vt:lpstr>2) Ory loatra fahizay,     Zanak’ondry mora,    Maty mba ho solonay,     Sady voakora !</vt:lpstr>
      <vt:lpstr>3) Nalahelo, be nanjo,     Nefa tsy nanota,    Fa nijaly sitrapo     Tany Gologota !</vt:lpstr>
      <vt:lpstr>4) Jeso no Mpamonjy tia,     Nahafoy ny ainy,    Mba hamory ‘zay mania,     Hody amin-dRainy !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115</dc:title>
  <dc:creator>SWEET</dc:creator>
  <cp:lastModifiedBy>SWEET</cp:lastModifiedBy>
  <cp:revision>1</cp:revision>
  <dcterms:created xsi:type="dcterms:W3CDTF">2013-03-30T14:26:20Z</dcterms:created>
  <dcterms:modified xsi:type="dcterms:W3CDTF">2013-06-06T20:04:13Z</dcterms:modified>
</cp:coreProperties>
</file>