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516" y="31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t>05/08/2014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t>05/08/2014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6600" b="1" dirty="0" smtClean="0"/>
              <a:t>116</a:t>
            </a:r>
            <a:endParaRPr lang="fr-FR" sz="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400" b="1" dirty="0" err="1">
                <a:solidFill>
                  <a:schemeClr val="tx1"/>
                </a:solidFill>
              </a:rPr>
              <a:t>Miaingà</a:t>
            </a:r>
            <a:r>
              <a:rPr lang="en-GB" sz="4400" b="1" dirty="0">
                <a:solidFill>
                  <a:schemeClr val="tx1"/>
                </a:solidFill>
              </a:rPr>
              <a:t>, </a:t>
            </a:r>
            <a:r>
              <a:rPr lang="en-GB" sz="4400" b="1" dirty="0" err="1">
                <a:solidFill>
                  <a:schemeClr val="tx1"/>
                </a:solidFill>
              </a:rPr>
              <a:t>ry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fo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sy</a:t>
            </a:r>
            <a:r>
              <a:rPr lang="en-GB" sz="4400" b="1" dirty="0">
                <a:solidFill>
                  <a:schemeClr val="tx1"/>
                </a:solidFill>
              </a:rPr>
              <a:t> </a:t>
            </a:r>
            <a:r>
              <a:rPr lang="en-GB" sz="4400" b="1" dirty="0" err="1">
                <a:solidFill>
                  <a:schemeClr val="tx1"/>
                </a:solidFill>
              </a:rPr>
              <a:t>saina</a:t>
            </a:r>
            <a:endParaRPr lang="fr-FR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62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400" b="1" dirty="0" smtClean="0"/>
              <a:t>1. </a:t>
            </a:r>
            <a:r>
              <a:rPr lang="en-GB" sz="6400" b="1" dirty="0" err="1"/>
              <a:t>Miaingà</a:t>
            </a:r>
            <a:r>
              <a:rPr lang="en-GB" sz="6400" b="1" dirty="0"/>
              <a:t>, </a:t>
            </a:r>
            <a:r>
              <a:rPr lang="en-GB" sz="6400" b="1" dirty="0" err="1"/>
              <a:t>ry</a:t>
            </a:r>
            <a:r>
              <a:rPr lang="en-GB" sz="6400" b="1" dirty="0"/>
              <a:t> </a:t>
            </a:r>
            <a:r>
              <a:rPr lang="en-GB" sz="6400" b="1" dirty="0" err="1"/>
              <a:t>fo</a:t>
            </a:r>
            <a:r>
              <a:rPr lang="en-GB" sz="6400" b="1" dirty="0"/>
              <a:t> </a:t>
            </a:r>
            <a:r>
              <a:rPr lang="en-GB" sz="6400" b="1" dirty="0" err="1"/>
              <a:t>sy</a:t>
            </a:r>
            <a:r>
              <a:rPr lang="en-GB" sz="6400" b="1" dirty="0"/>
              <a:t> </a:t>
            </a:r>
            <a:r>
              <a:rPr lang="en-GB" sz="6400" b="1" dirty="0" err="1"/>
              <a:t>saina</a:t>
            </a:r>
            <a:r>
              <a:rPr lang="en-GB" sz="6400" b="1" dirty="0"/>
              <a:t>,</a:t>
            </a:r>
            <a:r>
              <a:rPr lang="fr-FR" sz="6400" b="1" dirty="0"/>
              <a:t/>
            </a:r>
            <a:br>
              <a:rPr lang="fr-FR" sz="6400" b="1" dirty="0"/>
            </a:br>
            <a:r>
              <a:rPr lang="en-GB" sz="6400" b="1" dirty="0"/>
              <a:t>    </a:t>
            </a:r>
            <a:r>
              <a:rPr lang="en-GB" sz="6400" b="1" dirty="0" err="1"/>
              <a:t>Mba</a:t>
            </a:r>
            <a:r>
              <a:rPr lang="en-GB" sz="6400" b="1" dirty="0"/>
              <a:t> </a:t>
            </a:r>
            <a:r>
              <a:rPr lang="en-GB" sz="6400" b="1" dirty="0" err="1"/>
              <a:t>ho</a:t>
            </a:r>
            <a:r>
              <a:rPr lang="en-GB" sz="6400" b="1" dirty="0"/>
              <a:t> any </a:t>
            </a:r>
            <a:r>
              <a:rPr lang="en-GB" sz="6400" b="1" dirty="0" err="1"/>
              <a:t>Golgota</a:t>
            </a:r>
            <a:r>
              <a:rPr lang="en-GB" sz="6400" b="1" dirty="0"/>
              <a:t>,</a:t>
            </a:r>
            <a:r>
              <a:rPr lang="fr-FR" sz="6400" b="1" dirty="0"/>
              <a:t/>
            </a:r>
            <a:br>
              <a:rPr lang="fr-FR" sz="6400" b="1" dirty="0"/>
            </a:br>
            <a:r>
              <a:rPr lang="en-GB" sz="6400" b="1" dirty="0"/>
              <a:t>   </a:t>
            </a:r>
            <a:r>
              <a:rPr lang="en-GB" sz="6400" b="1" dirty="0" err="1"/>
              <a:t>Maty</a:t>
            </a:r>
            <a:r>
              <a:rPr lang="en-GB" sz="6400" b="1" dirty="0"/>
              <a:t> </a:t>
            </a:r>
            <a:r>
              <a:rPr lang="en-GB" sz="6400" b="1" dirty="0" err="1"/>
              <a:t>tao</a:t>
            </a:r>
            <a:r>
              <a:rPr lang="en-GB" sz="6400" b="1" dirty="0"/>
              <a:t> </a:t>
            </a:r>
            <a:r>
              <a:rPr lang="en-GB" sz="6400" b="1" dirty="0" err="1"/>
              <a:t>ny</a:t>
            </a:r>
            <a:r>
              <a:rPr lang="en-GB" sz="6400" b="1" dirty="0"/>
              <a:t> </a:t>
            </a:r>
            <a:r>
              <a:rPr lang="en-GB" sz="6400" b="1" dirty="0" err="1"/>
              <a:t>Tompon’aina</a:t>
            </a:r>
            <a:r>
              <a:rPr lang="en-GB" sz="6400" b="1" dirty="0"/>
              <a:t>,</a:t>
            </a:r>
            <a:r>
              <a:rPr lang="fr-FR" sz="6400" b="1" dirty="0"/>
              <a:t/>
            </a:r>
            <a:br>
              <a:rPr lang="fr-FR" sz="6400" b="1" dirty="0"/>
            </a:br>
            <a:r>
              <a:rPr lang="en-GB" sz="6400" b="1" dirty="0"/>
              <a:t>    Vita </a:t>
            </a:r>
            <a:r>
              <a:rPr lang="en-GB" sz="6400" b="1" dirty="0" err="1"/>
              <a:t>tao</a:t>
            </a:r>
            <a:r>
              <a:rPr lang="en-GB" sz="6400" b="1" dirty="0"/>
              <a:t> </a:t>
            </a:r>
            <a:r>
              <a:rPr lang="en-GB" sz="6400" b="1" dirty="0" err="1"/>
              <a:t>ny</a:t>
            </a:r>
            <a:r>
              <a:rPr lang="en-GB" sz="6400" b="1" dirty="0"/>
              <a:t> </a:t>
            </a:r>
            <a:r>
              <a:rPr lang="en-GB" sz="6400" b="1" dirty="0" err="1"/>
              <a:t>avotra</a:t>
            </a:r>
            <a:r>
              <a:rPr lang="en-GB" sz="6400" b="1" dirty="0" smtClean="0"/>
              <a:t>.</a:t>
            </a:r>
            <a:endParaRPr lang="fr-FR" sz="6400" b="1" dirty="0"/>
          </a:p>
        </p:txBody>
      </p:sp>
    </p:spTree>
    <p:extLst>
      <p:ext uri="{BB962C8B-B14F-4D97-AF65-F5344CB8AC3E}">
        <p14:creationId xmlns:p14="http://schemas.microsoft.com/office/powerpoint/2010/main" val="4290760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  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mahantra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mania,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Sady</a:t>
            </a:r>
            <a:r>
              <a:rPr lang="en-GB" sz="6600" b="1" dirty="0"/>
              <a:t> </a:t>
            </a:r>
            <a:r>
              <a:rPr lang="en-GB" sz="6600" b="1" dirty="0" err="1"/>
              <a:t>raiki-tahotra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Mpamonjy</a:t>
            </a:r>
            <a:r>
              <a:rPr lang="en-GB" sz="6600" b="1" dirty="0"/>
              <a:t> be </a:t>
            </a:r>
            <a:r>
              <a:rPr lang="en-GB" sz="6600" b="1" dirty="0" err="1"/>
              <a:t>fitia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Hahitanao</a:t>
            </a:r>
            <a:r>
              <a:rPr lang="en-GB" sz="6600" b="1" dirty="0"/>
              <a:t> </a:t>
            </a:r>
            <a:r>
              <a:rPr lang="en-GB" sz="6600" b="1" dirty="0" err="1"/>
              <a:t>avotra</a:t>
            </a:r>
            <a:r>
              <a:rPr lang="en-GB" sz="6600" b="1" dirty="0"/>
              <a:t> </a:t>
            </a:r>
            <a:r>
              <a:rPr lang="en-GB" sz="6600" b="1" dirty="0" smtClean="0"/>
              <a:t>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97102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000" b="1" dirty="0" smtClean="0"/>
              <a:t>2.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ainao</a:t>
            </a:r>
            <a:r>
              <a:rPr lang="en-GB" sz="6000" b="1" dirty="0"/>
              <a:t>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Nisoloanao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Hahazoanay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vonjy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Sy</a:t>
            </a:r>
            <a:r>
              <a:rPr lang="en-GB" sz="6000" b="1" dirty="0"/>
              <a:t> </a:t>
            </a:r>
            <a:r>
              <a:rPr lang="en-GB" sz="6000" b="1" dirty="0" err="1"/>
              <a:t>hahafa-trosa</a:t>
            </a:r>
            <a:r>
              <a:rPr lang="en-GB" sz="6000" b="1" dirty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</a:t>
            </a:r>
            <a:r>
              <a:rPr lang="en-GB" sz="6000" b="1" dirty="0" smtClean="0"/>
              <a:t>!</a:t>
            </a:r>
            <a:r>
              <a:rPr lang="en-GB" sz="6000" b="1" dirty="0"/>
              <a:t> 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3319922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499"/>
          </a:xfrm>
        </p:spPr>
        <p:txBody>
          <a:bodyPr>
            <a:normAutofit/>
          </a:bodyPr>
          <a:lstStyle/>
          <a:p>
            <a:r>
              <a:rPr lang="en-GB" sz="6000" b="1" dirty="0" err="1" smtClean="0"/>
              <a:t>Vatofantsiky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aiko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Hianao</a:t>
            </a:r>
            <a:r>
              <a:rPr lang="en-GB" sz="6000" b="1" dirty="0"/>
              <a:t>, </a:t>
            </a:r>
            <a:r>
              <a:rPr lang="en-GB" sz="6000" b="1" dirty="0" err="1"/>
              <a:t>Mpamonjy</a:t>
            </a:r>
            <a:r>
              <a:rPr lang="en-GB" sz="6000" b="1" dirty="0"/>
              <a:t> ô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Ravoravo</a:t>
            </a:r>
            <a:r>
              <a:rPr lang="en-GB" sz="6000" b="1" dirty="0"/>
              <a:t> </a:t>
            </a:r>
            <a:r>
              <a:rPr lang="en-GB" sz="6000" b="1" dirty="0" err="1"/>
              <a:t>izao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saiko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Afakao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heloko</a:t>
            </a:r>
            <a:r>
              <a:rPr lang="en-GB" sz="6000" b="1" dirty="0"/>
              <a:t> </a:t>
            </a:r>
            <a:r>
              <a:rPr lang="en-GB" sz="6000" b="1" dirty="0" smtClean="0"/>
              <a:t>!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135525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smtClean="0"/>
              <a:t>3.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manjo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 an-</a:t>
            </a:r>
            <a:r>
              <a:rPr lang="en-GB" sz="6600" b="1" dirty="0" err="1"/>
              <a:t>tany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hatahorako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izaho</a:t>
            </a:r>
            <a:r>
              <a:rPr lang="en-GB" sz="6600" b="1" dirty="0"/>
              <a:t>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Amin’ny</a:t>
            </a:r>
            <a:r>
              <a:rPr lang="en-GB" sz="6600" b="1" dirty="0"/>
              <a:t> </a:t>
            </a:r>
            <a:r>
              <a:rPr lang="en-GB" sz="6600" b="1" dirty="0" err="1"/>
              <a:t>Mpanavotro</a:t>
            </a:r>
            <a:r>
              <a:rPr lang="en-GB" sz="6600" b="1" dirty="0" smtClean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33713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/>
          <a:p>
            <a:r>
              <a:rPr lang="en-GB" sz="6600" b="1" dirty="0" err="1" smtClean="0"/>
              <a:t>Tombon-dahiko</a:t>
            </a:r>
            <a:r>
              <a:rPr lang="en-GB" sz="6600" b="1" dirty="0" smtClean="0"/>
              <a:t> </a:t>
            </a:r>
            <a:r>
              <a:rPr lang="en-GB" sz="6600" b="1" dirty="0" err="1"/>
              <a:t>tokoa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fahafatesana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Hahatrarako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fiainana</a:t>
            </a:r>
            <a:r>
              <a:rPr lang="en-GB" sz="6600" b="1" dirty="0"/>
              <a:t> </a:t>
            </a:r>
            <a:r>
              <a:rPr lang="en-GB" sz="6600" b="1" dirty="0" smtClean="0"/>
              <a:t>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073611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316660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Affichage à l'écran (16:9)</PresentationFormat>
  <Paragraphs>8</Paragraphs>
  <Slides>8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9" baseType="lpstr">
      <vt:lpstr>Thème Office</vt:lpstr>
      <vt:lpstr>116</vt:lpstr>
      <vt:lpstr>1. Miaingà, ry fo sy saina,     Mba ho any Golgota,    Maty tao ny Tompon’aina,     Vita tao ny avotra.</vt:lpstr>
      <vt:lpstr>   Ry mahantra, ry mania,     Sady raiki-tahotra,    Ny Mpamonjy be fitia     Hahitanao avotra !</vt:lpstr>
      <vt:lpstr>2. Fa ny ainao ry Mpamonjy,     Nisoloanao anay    Hahazoanay ny vonjy     Sy hahafa-trosa anay ! </vt:lpstr>
      <vt:lpstr>Vatofantsiky ny aiko,     Hianao, Mpamonjy ô !    Ravoravo izao ny saiko     Afakao ny heloko !</vt:lpstr>
      <vt:lpstr>3. Ny manjo atý an-tany,     Tsy mba hatahorako,    Fa izaho dia ho any     Amin’ny Mpanavotro,</vt:lpstr>
      <vt:lpstr>Tombon-dahiko tokoa     Ny fahafatesana,    Hahatrarako ny soa,     Dia ny fiainana !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116</dc:title>
  <dc:creator>FJKM-AMI</dc:creator>
  <cp:lastModifiedBy>Solofo</cp:lastModifiedBy>
  <cp:revision>2</cp:revision>
  <dcterms:created xsi:type="dcterms:W3CDTF">2014-08-05T18:00:43Z</dcterms:created>
  <dcterms:modified xsi:type="dcterms:W3CDTF">2014-08-05T18:11:31Z</dcterms:modified>
</cp:coreProperties>
</file>