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700338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118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2914650"/>
            <a:ext cx="8568952" cy="1314450"/>
          </a:xfrm>
        </p:spPr>
        <p:txBody>
          <a:bodyPr>
            <a:noAutofit/>
          </a:bodyPr>
          <a:lstStyle/>
          <a:p>
            <a:r>
              <a:rPr lang="en-GB" sz="6000" b="1" dirty="0" err="1">
                <a:solidFill>
                  <a:schemeClr val="tx1"/>
                </a:solidFill>
              </a:rPr>
              <a:t>Mba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jereo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Zanakondry</a:t>
            </a:r>
            <a:endParaRPr lang="fr-F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6046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5. </a:t>
            </a:r>
            <a:r>
              <a:rPr lang="en-GB" sz="6000" b="1" dirty="0" err="1"/>
              <a:t>Tompo</a:t>
            </a:r>
            <a:r>
              <a:rPr lang="en-GB" sz="6000" b="1" dirty="0"/>
              <a:t>, </a:t>
            </a:r>
            <a:r>
              <a:rPr lang="en-GB" sz="6000" b="1" dirty="0" err="1"/>
              <a:t>manampia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harisika</a:t>
            </a:r>
            <a:r>
              <a:rPr lang="en-GB" sz="6000" b="1" dirty="0"/>
              <a:t> am-</a:t>
            </a:r>
            <a:r>
              <a:rPr lang="en-GB" sz="6000" b="1" dirty="0" err="1"/>
              <a:t>panahy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Hanompoako</a:t>
            </a:r>
            <a:r>
              <a:rPr lang="en-GB" sz="6000" b="1" dirty="0"/>
              <a:t> </a:t>
            </a:r>
            <a:r>
              <a:rPr lang="en-GB" sz="6000" b="1" dirty="0" err="1" smtClean="0"/>
              <a:t>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164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236046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mbola</a:t>
            </a:r>
            <a:r>
              <a:rPr lang="en-GB" sz="7200" b="1" dirty="0"/>
              <a:t> </a:t>
            </a:r>
            <a:r>
              <a:rPr lang="en-GB" sz="7200" b="1" dirty="0" err="1"/>
              <a:t>atý</a:t>
            </a:r>
            <a:r>
              <a:rPr lang="en-GB" sz="7200" b="1" dirty="0"/>
              <a:t> an-</a:t>
            </a:r>
            <a:r>
              <a:rPr lang="en-GB" sz="7200" b="1" dirty="0" err="1"/>
              <a:t>tany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Aza</a:t>
            </a:r>
            <a:r>
              <a:rPr lang="en-GB" sz="7200" b="1" dirty="0"/>
              <a:t> </a:t>
            </a:r>
            <a:r>
              <a:rPr lang="en-GB" sz="7200" b="1" dirty="0" err="1"/>
              <a:t>afoy</a:t>
            </a:r>
            <a:r>
              <a:rPr lang="en-GB" sz="7200" b="1" dirty="0"/>
              <a:t>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tohany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hisaraka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234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1.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jereo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Zanakondry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Voahombo</a:t>
            </a:r>
            <a:r>
              <a:rPr lang="en-GB" sz="6000" b="1" dirty="0"/>
              <a:t>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7669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He </a:t>
            </a:r>
            <a:r>
              <a:rPr lang="en-GB" sz="6000" b="1" dirty="0"/>
              <a:t>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Rainay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namaly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Zanany</a:t>
            </a:r>
            <a:r>
              <a:rPr lang="en-GB" sz="6000" b="1" dirty="0"/>
              <a:t> </a:t>
            </a:r>
            <a:r>
              <a:rPr lang="en-GB" sz="6000" b="1" dirty="0" err="1"/>
              <a:t>nijaly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Tamim-panaintainana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545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2. </a:t>
            </a:r>
            <a:r>
              <a:rPr lang="en-GB" sz="6600" b="1" dirty="0"/>
              <a:t>He ! </a:t>
            </a:r>
            <a:r>
              <a:rPr lang="en-GB" sz="6600" b="1" dirty="0" err="1"/>
              <a:t>ny</a:t>
            </a:r>
            <a:r>
              <a:rPr lang="en-GB" sz="6600" b="1" dirty="0"/>
              <a:t> Marina </a:t>
            </a:r>
            <a:r>
              <a:rPr lang="en-GB" sz="6600" b="1" dirty="0" err="1"/>
              <a:t>nijaly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hahaizako</a:t>
            </a:r>
            <a:r>
              <a:rPr lang="en-GB" sz="6600" b="1" dirty="0"/>
              <a:t> </a:t>
            </a:r>
            <a:r>
              <a:rPr lang="en-GB" sz="6600" b="1" dirty="0" err="1"/>
              <a:t>mifaly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Izay</a:t>
            </a:r>
            <a:r>
              <a:rPr lang="en-GB" sz="6600" b="1" dirty="0"/>
              <a:t> no </a:t>
            </a:r>
            <a:r>
              <a:rPr lang="en-GB" sz="6600" b="1" dirty="0" err="1"/>
              <a:t>niaretany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456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O </a:t>
            </a:r>
            <a:r>
              <a:rPr lang="en-GB" sz="6600" b="1" dirty="0"/>
              <a:t>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mangovita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Manatòna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hahita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fahafatesany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976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3. </a:t>
            </a:r>
            <a:r>
              <a:rPr lang="en-GB" sz="6000" b="1" dirty="0" err="1"/>
              <a:t>Eny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meteza</a:t>
            </a:r>
            <a:r>
              <a:rPr lang="en-GB" sz="6000" b="1" dirty="0"/>
              <a:t> </a:t>
            </a:r>
            <a:r>
              <a:rPr lang="en-GB" sz="6000" b="1" dirty="0" err="1"/>
              <a:t>hanambara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harem-</a:t>
            </a:r>
            <a:r>
              <a:rPr lang="en-GB" sz="6000" b="1" dirty="0" err="1"/>
              <a:t>pitiavanao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734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hafanao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hahaizako</a:t>
            </a:r>
            <a:r>
              <a:rPr lang="en-GB" sz="6600" b="1" dirty="0"/>
              <a:t> </a:t>
            </a:r>
            <a:r>
              <a:rPr lang="en-GB" sz="6600" b="1" dirty="0" err="1"/>
              <a:t>hanompo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hanaraka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93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509203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4. </a:t>
            </a:r>
            <a:r>
              <a:rPr lang="en-GB" sz="7200" b="1" dirty="0" err="1"/>
              <a:t>Aoka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</a:t>
            </a:r>
            <a:r>
              <a:rPr lang="en-GB" sz="7200" b="1" dirty="0" err="1"/>
              <a:t>hitomany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mihevitra</a:t>
            </a:r>
            <a:r>
              <a:rPr lang="en-GB" sz="7200" b="1" dirty="0"/>
              <a:t> </a:t>
            </a:r>
            <a:r>
              <a:rPr lang="en-GB" sz="7200" b="1" dirty="0" err="1"/>
              <a:t>izany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Fahoriana</a:t>
            </a:r>
            <a:r>
              <a:rPr lang="en-GB" sz="7200" b="1" dirty="0"/>
              <a:t> </a:t>
            </a:r>
            <a:r>
              <a:rPr lang="en-GB" sz="7200" b="1" dirty="0" err="1"/>
              <a:t>nentinao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452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Azoko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famonjena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O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manenena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Noho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vitanao</a:t>
            </a:r>
            <a:r>
              <a:rPr lang="en-GB" sz="6600" b="1" dirty="0"/>
              <a:t> 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7694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</Words>
  <Application>Microsoft Office PowerPoint</Application>
  <PresentationFormat>Affichage à l'écran (16:9)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118</vt:lpstr>
      <vt:lpstr>1. Mba jereo ny Zanakondry     Voahombo sady ory,    Nefa Tompo masina.</vt:lpstr>
      <vt:lpstr>He ! ny Rainay tsy namaly,    Raha ny Zanany nijaly     Tamim-panaintainana.</vt:lpstr>
      <vt:lpstr>2. He ! ny Marina nijaly !     Mba hahaizako mifaly,    Izay no niaretany.</vt:lpstr>
      <vt:lpstr>O ! ry foko, mangovita,    Manatòna mba hahita     Ny fahafatesany !</vt:lpstr>
      <vt:lpstr>3. Eny, ry Mpamonjy tsara     Mba meteza hanambara    Ny harem-pitiavanao ;</vt:lpstr>
      <vt:lpstr>Dia hafanao ny foko.    Mba hahaizako hanompo     Sy hanaraka Anao !</vt:lpstr>
      <vt:lpstr>4. Aoka aho hitomany,     Raha mihevitra izany    Fahoriana nentinao.</vt:lpstr>
      <vt:lpstr> Azoko ny famonjena ;    O ! ry foko, manenena     Noho ny ratsy vitanao </vt:lpstr>
      <vt:lpstr>5. Tompo, manampia ahy,     Mba harisika am-panahy,    Hanompoako Anao</vt:lpstr>
      <vt:lpstr> Raha mbola atý an-tany    Aza afoy fa mba tohany     Tsy hisaraka aminao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118</dc:title>
  <dc:creator>FJKM-AMI</dc:creator>
  <cp:lastModifiedBy>Solofo</cp:lastModifiedBy>
  <cp:revision>2</cp:revision>
  <dcterms:created xsi:type="dcterms:W3CDTF">2014-08-06T12:04:06Z</dcterms:created>
  <dcterms:modified xsi:type="dcterms:W3CDTF">2014-08-06T12:19:00Z</dcterms:modified>
</cp:coreProperties>
</file>