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06/08/2014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70033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119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4400" b="1" dirty="0" err="1" smtClean="0">
                <a:solidFill>
                  <a:schemeClr val="tx1"/>
                </a:solidFill>
              </a:rPr>
              <a:t>Hianao</a:t>
            </a:r>
            <a:r>
              <a:rPr lang="en-GB" sz="4400" b="1" dirty="0">
                <a:solidFill>
                  <a:schemeClr val="tx1"/>
                </a:solidFill>
              </a:rPr>
              <a:t>, </a:t>
            </a:r>
            <a:r>
              <a:rPr lang="en-GB" sz="4400" b="1" dirty="0" err="1">
                <a:solidFill>
                  <a:schemeClr val="tx1"/>
                </a:solidFill>
              </a:rPr>
              <a:t>ry</a:t>
            </a:r>
            <a:r>
              <a:rPr lang="en-GB" sz="4400" b="1" dirty="0">
                <a:solidFill>
                  <a:schemeClr val="tx1"/>
                </a:solidFill>
              </a:rPr>
              <a:t> </a:t>
            </a:r>
            <a:r>
              <a:rPr lang="en-GB" sz="4400" b="1" dirty="0" err="1">
                <a:solidFill>
                  <a:schemeClr val="tx1"/>
                </a:solidFill>
              </a:rPr>
              <a:t>Tompon’aiko</a:t>
            </a:r>
            <a:r>
              <a:rPr lang="en-GB" sz="4400" b="1" dirty="0">
                <a:solidFill>
                  <a:schemeClr val="tx1"/>
                </a:solidFill>
              </a:rPr>
              <a:t>,</a:t>
            </a:r>
            <a:r>
              <a:rPr lang="fr-FR" sz="4400" b="1" dirty="0">
                <a:solidFill>
                  <a:schemeClr val="tx1"/>
                </a:solidFill>
              </a:rPr>
              <a:t/>
            </a:r>
            <a:br>
              <a:rPr lang="fr-FR" sz="4400" b="1" dirty="0">
                <a:solidFill>
                  <a:schemeClr val="tx1"/>
                </a:solidFill>
              </a:rPr>
            </a:br>
            <a:endParaRPr lang="fr-F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21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5020021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1. </a:t>
            </a:r>
            <a:r>
              <a:rPr lang="en-GB" sz="6000" b="1" dirty="0" err="1"/>
              <a:t>Hianao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Tompon’aiko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Maty</a:t>
            </a:r>
            <a:r>
              <a:rPr lang="en-GB" sz="6000" b="1" dirty="0"/>
              <a:t> </a:t>
            </a:r>
            <a:r>
              <a:rPr lang="en-GB" sz="6000" b="1" dirty="0" err="1"/>
              <a:t>noho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otako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takatry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saiko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Izany</a:t>
            </a:r>
            <a:r>
              <a:rPr lang="en-GB" sz="6000" b="1" dirty="0"/>
              <a:t> </a:t>
            </a:r>
            <a:r>
              <a:rPr lang="en-GB" sz="6000" b="1" dirty="0" err="1" smtClean="0"/>
              <a:t>fijalianao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8139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8000" b="1" dirty="0" err="1"/>
              <a:t>Nefa</a:t>
            </a:r>
            <a:r>
              <a:rPr lang="en-GB" sz="8000" b="1" dirty="0"/>
              <a:t> </a:t>
            </a:r>
            <a:r>
              <a:rPr lang="en-GB" sz="8000" b="1" dirty="0" err="1"/>
              <a:t>sitrakao</a:t>
            </a:r>
            <a:r>
              <a:rPr lang="en-GB" sz="8000" b="1" dirty="0"/>
              <a:t> </a:t>
            </a:r>
            <a:r>
              <a:rPr lang="en-GB" sz="8000" b="1" dirty="0" err="1"/>
              <a:t>nijaly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</a:t>
            </a:r>
            <a:r>
              <a:rPr lang="en-GB" sz="8000" b="1" dirty="0" err="1"/>
              <a:t>Hahazoako</a:t>
            </a:r>
            <a:r>
              <a:rPr lang="en-GB" sz="8000" b="1" dirty="0"/>
              <a:t> </a:t>
            </a:r>
            <a:r>
              <a:rPr lang="en-GB" sz="8000" b="1" dirty="0" err="1"/>
              <a:t>mifaly</a:t>
            </a:r>
            <a:r>
              <a:rPr lang="en-GB" sz="8000" b="1" dirty="0"/>
              <a:t> ;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</a:t>
            </a:r>
            <a:r>
              <a:rPr lang="en-GB" sz="8000" b="1" dirty="0" err="1"/>
              <a:t>Ry</a:t>
            </a:r>
            <a:r>
              <a:rPr lang="en-GB" sz="8000" b="1" dirty="0"/>
              <a:t> </a:t>
            </a:r>
            <a:r>
              <a:rPr lang="en-GB" sz="8000" b="1" dirty="0" err="1"/>
              <a:t>Jesosy</a:t>
            </a:r>
            <a:r>
              <a:rPr lang="en-GB" sz="8000" b="1" dirty="0"/>
              <a:t>, </a:t>
            </a:r>
            <a:r>
              <a:rPr lang="en-GB" sz="8000" b="1" dirty="0" err="1"/>
              <a:t>Hianao</a:t>
            </a:r>
            <a:r>
              <a:rPr lang="fr-FR" sz="8000" b="1" dirty="0"/>
              <a:t/>
            </a:r>
            <a:br>
              <a:rPr lang="fr-FR" sz="8000" b="1" dirty="0"/>
            </a:br>
            <a:r>
              <a:rPr lang="en-GB" sz="8000" b="1" dirty="0"/>
              <a:t>    No </a:t>
            </a:r>
            <a:r>
              <a:rPr lang="en-GB" sz="8000" b="1" dirty="0" err="1"/>
              <a:t>isaorako</a:t>
            </a:r>
            <a:r>
              <a:rPr lang="en-GB" sz="8000" b="1" dirty="0"/>
              <a:t> </a:t>
            </a:r>
            <a:r>
              <a:rPr lang="en-GB" sz="8000" b="1" dirty="0" err="1"/>
              <a:t>izao</a:t>
            </a:r>
            <a:r>
              <a:rPr lang="en-GB" sz="8000" b="1" dirty="0"/>
              <a:t> 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534673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2. </a:t>
            </a:r>
            <a:r>
              <a:rPr lang="en-GB" sz="6600" b="1" dirty="0" err="1"/>
              <a:t>Safotry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fandatsana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Hianao</a:t>
            </a:r>
            <a:r>
              <a:rPr lang="en-GB" sz="6600" b="1" dirty="0"/>
              <a:t>, </a:t>
            </a:r>
            <a:r>
              <a:rPr lang="en-GB" sz="6600" b="1" dirty="0" err="1"/>
              <a:t>Mpanavotra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Handovako</a:t>
            </a:r>
            <a:r>
              <a:rPr lang="en-GB" sz="6600" b="1" dirty="0"/>
              <a:t> </a:t>
            </a:r>
            <a:r>
              <a:rPr lang="en-GB" sz="6600" b="1" dirty="0" err="1"/>
              <a:t>fanjakana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Feno</a:t>
            </a:r>
            <a:r>
              <a:rPr lang="en-GB" sz="6600" b="1" dirty="0"/>
              <a:t> </a:t>
            </a:r>
            <a:r>
              <a:rPr lang="en-GB" sz="6600" b="1" dirty="0" err="1"/>
              <a:t>voninahitra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12864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7200" b="1" dirty="0"/>
              <a:t> </a:t>
            </a:r>
            <a:r>
              <a:rPr lang="en-GB" sz="7200" b="1" dirty="0" err="1"/>
              <a:t>Voaratra</a:t>
            </a:r>
            <a:r>
              <a:rPr lang="en-GB" sz="7200" b="1" dirty="0"/>
              <a:t>, </a:t>
            </a:r>
            <a:r>
              <a:rPr lang="en-GB" sz="7200" b="1" dirty="0" err="1"/>
              <a:t>voaeso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Ary</a:t>
            </a:r>
            <a:r>
              <a:rPr lang="en-GB" sz="7200" b="1" dirty="0"/>
              <a:t> </a:t>
            </a:r>
            <a:r>
              <a:rPr lang="en-GB" sz="7200" b="1" dirty="0" err="1"/>
              <a:t>voasatro-tsilo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Noho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hadisoako</a:t>
            </a:r>
            <a:r>
              <a:rPr lang="en-GB" sz="7200" b="1" dirty="0"/>
              <a:t>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 Koa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isaorako</a:t>
            </a:r>
            <a:r>
              <a:rPr lang="en-GB" sz="7200" b="1" dirty="0"/>
              <a:t>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45040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3. </a:t>
            </a:r>
            <a:r>
              <a:rPr lang="en-GB" sz="6000" b="1" dirty="0" err="1"/>
              <a:t>Tianao</a:t>
            </a:r>
            <a:r>
              <a:rPr lang="en-GB" sz="6000" b="1" dirty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zahay</a:t>
            </a:r>
            <a:r>
              <a:rPr lang="en-GB" sz="6000" b="1" dirty="0"/>
              <a:t> </a:t>
            </a:r>
            <a:r>
              <a:rPr lang="en-GB" sz="6000" b="1" dirty="0" err="1"/>
              <a:t>mpanota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Helokay</a:t>
            </a:r>
            <a:r>
              <a:rPr lang="en-GB" sz="6000" b="1" dirty="0"/>
              <a:t> no </a:t>
            </a:r>
            <a:r>
              <a:rPr lang="en-GB" sz="6000" b="1" dirty="0" err="1"/>
              <a:t>nentinao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Resinao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tambin’ota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Izahay</a:t>
            </a:r>
            <a:r>
              <a:rPr lang="en-GB" sz="6000" b="1" dirty="0"/>
              <a:t> </a:t>
            </a:r>
            <a:r>
              <a:rPr lang="en-GB" sz="6000" b="1" dirty="0" err="1"/>
              <a:t>nafahanao</a:t>
            </a:r>
            <a:r>
              <a:rPr lang="en-GB" sz="6000" b="1" dirty="0"/>
              <a:t> </a:t>
            </a:r>
            <a:r>
              <a:rPr lang="en-GB" sz="6000" b="1" dirty="0" smtClean="0"/>
              <a:t>;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77325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dirty="0" err="1"/>
              <a:t>Voaloanao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trosa</a:t>
            </a:r>
            <a:r>
              <a:rPr lang="en-GB" sz="6600" b="1" dirty="0"/>
              <a:t>.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Izahay</a:t>
            </a:r>
            <a:r>
              <a:rPr lang="en-GB" sz="6600" b="1" dirty="0"/>
              <a:t> </a:t>
            </a:r>
            <a:r>
              <a:rPr lang="en-GB" sz="6600" b="1" dirty="0" err="1"/>
              <a:t>mpanota</a:t>
            </a:r>
            <a:r>
              <a:rPr lang="en-GB" sz="6600" b="1" dirty="0"/>
              <a:t> </a:t>
            </a:r>
            <a:r>
              <a:rPr lang="en-GB" sz="6600" b="1" dirty="0" err="1"/>
              <a:t>kosa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Tonga </a:t>
            </a:r>
            <a:r>
              <a:rPr lang="en-GB" sz="6600" b="1" dirty="0" err="1"/>
              <a:t>olom-potsinao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derainay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 </a:t>
            </a:r>
            <a:r>
              <a:rPr lang="en-GB" sz="6600" b="1" dirty="0" smtClean="0"/>
              <a:t>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3665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434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16275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Affichage à l'écran (16:9)</PresentationFormat>
  <Paragraphs>8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119</vt:lpstr>
      <vt:lpstr>1. Hianao, ry Tompon’aiko,     Maty noho ny otako,    Tsy mba takatry ny saiko     Izany fijalianao</vt:lpstr>
      <vt:lpstr>Nefa sitrakao nijaly     Hahazoako mifaly ;    Ry Jesosy, Hianao     No isaorako izao </vt:lpstr>
      <vt:lpstr>2. Safotry ny fandatsana     Hianao, Mpanavotra    Handovako fanjakana     Feno voninahitra.</vt:lpstr>
      <vt:lpstr> Voaratra, voaeso,     Ary voasatro-tsilo    Noho ny hadisoako,     Koa dia isaorako !</vt:lpstr>
      <vt:lpstr>3. Tianao izahay mpanota,     Helokay no nentinao ;    Resinao ny tambin’ota     Izahay nafahanao ;</vt:lpstr>
      <vt:lpstr>Voaloanao ny trosa.     Izahay mpanota kosa,    Tonga olom-potsinao,     Ka derainay Hianao !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119</dc:title>
  <dc:creator>FJKM-AMI</dc:creator>
  <cp:lastModifiedBy>Solofo</cp:lastModifiedBy>
  <cp:revision>1</cp:revision>
  <dcterms:created xsi:type="dcterms:W3CDTF">2014-08-06T12:19:27Z</dcterms:created>
  <dcterms:modified xsi:type="dcterms:W3CDTF">2014-08-06T12:26:22Z</dcterms:modified>
</cp:coreProperties>
</file>