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8" r:id="rId4"/>
    <p:sldId id="267" r:id="rId5"/>
    <p:sldId id="269" r:id="rId6"/>
    <p:sldId id="263" r:id="rId7"/>
    <p:sldId id="270" r:id="rId8"/>
    <p:sldId id="265" r:id="rId9"/>
    <p:sldId id="271" r:id="rId10"/>
    <p:sldId id="266" r:id="rId11"/>
    <p:sldId id="272" r:id="rId12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DE32E-8BB0-48BB-91AD-1F8911A2D7DB}" type="datetimeFigureOut">
              <a:rPr lang="fr-FR" smtClean="0"/>
              <a:t>25/07/2021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FAE4-8FD5-4234-928F-6C8CDD473A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DFAE4-8FD5-4234-928F-6C8CDD473AE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048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25/07/2021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8728" y="3482584"/>
            <a:ext cx="61973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/>
              <a:t>Jehovah</a:t>
            </a:r>
            <a:r>
              <a:rPr lang="fr-FR" sz="4000" b="1" dirty="0"/>
              <a:t> ô, </a:t>
            </a:r>
            <a:r>
              <a:rPr lang="fr-FR" sz="4000" b="1" dirty="0" err="1"/>
              <a:t>derainay</a:t>
            </a:r>
            <a:r>
              <a:rPr lang="fr-FR" sz="4000" b="1" dirty="0"/>
              <a:t> </a:t>
            </a:r>
            <a:r>
              <a:rPr lang="fr-FR" sz="4000" b="1" dirty="0" err="1"/>
              <a:t>Hianao</a:t>
            </a:r>
            <a:r>
              <a:rPr lang="fr-FR" sz="4000" b="1" dirty="0"/>
              <a:t>!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2571736" y="910817"/>
            <a:ext cx="328614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3800" b="1" dirty="0" smtClean="0"/>
              <a:t>12</a:t>
            </a:r>
            <a:endParaRPr lang="fr-FR" sz="13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800" b="1" dirty="0"/>
              <a:t>5. </a:t>
            </a:r>
            <a:r>
              <a:rPr lang="fr-FR" sz="4800" b="1" dirty="0" err="1"/>
              <a:t>Andriananahary</a:t>
            </a:r>
            <a:r>
              <a:rPr lang="fr-FR" sz="4800" b="1" dirty="0"/>
              <a:t> </a:t>
            </a:r>
            <a:r>
              <a:rPr lang="fr-FR" sz="4800" b="1" dirty="0" err="1"/>
              <a:t>masina</a:t>
            </a:r>
            <a:r>
              <a:rPr lang="fr-FR" sz="4800" b="1" dirty="0"/>
              <a:t> ô</a:t>
            </a:r>
          </a:p>
          <a:p>
            <a:pPr algn="ctr">
              <a:lnSpc>
                <a:spcPct val="150000"/>
              </a:lnSpc>
            </a:pPr>
            <a:r>
              <a:rPr lang="fr-FR" sz="4800" b="1" dirty="0" err="1"/>
              <a:t>Tanteraka</a:t>
            </a:r>
            <a:r>
              <a:rPr lang="fr-FR" sz="4800" b="1" dirty="0"/>
              <a:t> </a:t>
            </a:r>
            <a:r>
              <a:rPr lang="fr-FR" sz="4800" b="1" dirty="0" err="1"/>
              <a:t>ny</a:t>
            </a:r>
            <a:r>
              <a:rPr lang="fr-FR" sz="4800" b="1" dirty="0"/>
              <a:t> </a:t>
            </a:r>
            <a:r>
              <a:rPr lang="fr-FR" sz="4800" b="1" dirty="0" err="1"/>
              <a:t>fiandriananao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fr-FR" sz="4800" b="1" dirty="0"/>
              <a:t>:,:</a:t>
            </a:r>
            <a:r>
              <a:rPr lang="fr-FR" sz="4800" b="1" dirty="0" err="1"/>
              <a:t>Izao</a:t>
            </a:r>
            <a:r>
              <a:rPr lang="fr-FR" sz="4800" b="1" dirty="0"/>
              <a:t> </a:t>
            </a:r>
            <a:r>
              <a:rPr lang="fr-FR" sz="4800" b="1" dirty="0" err="1"/>
              <a:t>rehetra</a:t>
            </a:r>
            <a:r>
              <a:rPr lang="fr-FR" sz="4800" b="1" dirty="0"/>
              <a:t> </a:t>
            </a:r>
            <a:r>
              <a:rPr lang="fr-FR" sz="4800" b="1" dirty="0" err="1"/>
              <a:t>izao</a:t>
            </a:r>
            <a:r>
              <a:rPr lang="fr-FR" sz="4800" b="1" dirty="0"/>
              <a:t> </a:t>
            </a:r>
            <a:r>
              <a:rPr lang="fr-FR" sz="4800" b="1" dirty="0" err="1"/>
              <a:t>mitsaoka</a:t>
            </a:r>
            <a:r>
              <a:rPr lang="fr-FR" sz="4800" b="1" dirty="0"/>
              <a:t> </a:t>
            </a:r>
            <a:r>
              <a:rPr lang="fr-FR" sz="4800" b="1" dirty="0" err="1"/>
              <a:t>Anao</a:t>
            </a:r>
            <a:r>
              <a:rPr lang="fr-FR" sz="48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4800" b="1" dirty="0"/>
              <a:t>Fa </a:t>
            </a:r>
            <a:r>
              <a:rPr lang="fr-FR" sz="4800" b="1" dirty="0" err="1"/>
              <a:t>Rainay</a:t>
            </a:r>
            <a:r>
              <a:rPr lang="fr-FR" sz="4800" b="1" dirty="0"/>
              <a:t> ho </a:t>
            </a:r>
            <a:r>
              <a:rPr lang="fr-FR" sz="4800" b="1" dirty="0" err="1"/>
              <a:t>mandrakizay</a:t>
            </a:r>
            <a:r>
              <a:rPr lang="fr-FR" sz="4800" b="1" dirty="0"/>
              <a:t> :,: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4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600" b="1" i="1" dirty="0" err="1" smtClean="0">
                <a:latin typeface="+mj-lt"/>
                <a:cs typeface="Arial" pitchFamily="34" charset="0"/>
              </a:rPr>
              <a:t>Jehovah</a:t>
            </a:r>
            <a:r>
              <a:rPr lang="fr-FR" sz="4600" b="1" i="1" dirty="0" smtClean="0">
                <a:latin typeface="+mj-lt"/>
                <a:cs typeface="Arial" pitchFamily="34" charset="0"/>
              </a:rPr>
              <a:t> </a:t>
            </a:r>
            <a:r>
              <a:rPr lang="fr-FR" sz="4600" b="1" i="1" dirty="0">
                <a:latin typeface="+mj-lt"/>
                <a:cs typeface="Arial" pitchFamily="34" charset="0"/>
              </a:rPr>
              <a:t>ô, </a:t>
            </a:r>
            <a:r>
              <a:rPr lang="fr-FR" sz="4600" b="1" i="1" dirty="0" err="1">
                <a:latin typeface="+mj-lt"/>
                <a:cs typeface="Arial" pitchFamily="34" charset="0"/>
              </a:rPr>
              <a:t>derainay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Hianao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 err="1">
                <a:latin typeface="+mj-lt"/>
                <a:cs typeface="Arial" pitchFamily="34" charset="0"/>
              </a:rPr>
              <a:t>Ankalazainay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ny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Anaranao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pt-BR" sz="4600" b="1" i="1" dirty="0">
                <a:latin typeface="+mj-lt"/>
                <a:cs typeface="Arial" pitchFamily="34" charset="0"/>
              </a:rPr>
              <a:t>:,:Izao rehetra izao manaja Anao,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>
                <a:latin typeface="+mj-lt"/>
                <a:cs typeface="Arial" pitchFamily="34" charset="0"/>
              </a:rPr>
              <a:t>Fa </a:t>
            </a:r>
            <a:r>
              <a:rPr lang="fr-FR" sz="4600" b="1" i="1" dirty="0" err="1">
                <a:latin typeface="+mj-lt"/>
                <a:cs typeface="Arial" pitchFamily="34" charset="0"/>
              </a:rPr>
              <a:t>Rainay</a:t>
            </a:r>
            <a:r>
              <a:rPr lang="fr-FR" sz="4600" b="1" i="1" dirty="0">
                <a:latin typeface="+mj-lt"/>
                <a:cs typeface="Arial" pitchFamily="34" charset="0"/>
              </a:rPr>
              <a:t> ho </a:t>
            </a:r>
            <a:r>
              <a:rPr lang="fr-FR" sz="4600" b="1" i="1" dirty="0" err="1">
                <a:latin typeface="+mj-lt"/>
                <a:cs typeface="Arial" pitchFamily="34" charset="0"/>
              </a:rPr>
              <a:t>mandrakizay</a:t>
            </a:r>
            <a:r>
              <a:rPr lang="fr-FR" sz="4600" b="1" i="1" dirty="0">
                <a:latin typeface="+mj-lt"/>
                <a:cs typeface="Arial" pitchFamily="34" charset="0"/>
              </a:rPr>
              <a:t> :,:</a:t>
            </a:r>
          </a:p>
        </p:txBody>
      </p:sp>
    </p:spTree>
    <p:extLst>
      <p:ext uri="{BB962C8B-B14F-4D97-AF65-F5344CB8AC3E}">
        <p14:creationId xmlns:p14="http://schemas.microsoft.com/office/powerpoint/2010/main" val="354073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4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600" b="1" dirty="0">
                <a:latin typeface="+mj-lt"/>
                <a:cs typeface="Arial" pitchFamily="34" charset="0"/>
              </a:rPr>
              <a:t>1. </a:t>
            </a:r>
            <a:r>
              <a:rPr lang="fr-FR" sz="4600" b="1" dirty="0" err="1">
                <a:latin typeface="+mj-lt"/>
                <a:cs typeface="Arial" pitchFamily="34" charset="0"/>
              </a:rPr>
              <a:t>Jehovah</a:t>
            </a:r>
            <a:r>
              <a:rPr lang="fr-FR" sz="4600" b="1" dirty="0">
                <a:latin typeface="+mj-lt"/>
                <a:cs typeface="Arial" pitchFamily="34" charset="0"/>
              </a:rPr>
              <a:t> ô, </a:t>
            </a:r>
            <a:r>
              <a:rPr lang="fr-FR" sz="4600" b="1" dirty="0" err="1">
                <a:latin typeface="+mj-lt"/>
                <a:cs typeface="Arial" pitchFamily="34" charset="0"/>
              </a:rPr>
              <a:t>derainay</a:t>
            </a:r>
            <a:r>
              <a:rPr lang="fr-FR" sz="4600" b="1" dirty="0">
                <a:latin typeface="+mj-lt"/>
                <a:cs typeface="Arial" pitchFamily="34" charset="0"/>
              </a:rPr>
              <a:t> </a:t>
            </a:r>
            <a:r>
              <a:rPr lang="fr-FR" sz="4600" b="1" dirty="0" err="1">
                <a:latin typeface="+mj-lt"/>
                <a:cs typeface="Arial" pitchFamily="34" charset="0"/>
              </a:rPr>
              <a:t>Hianao</a:t>
            </a:r>
            <a:r>
              <a:rPr lang="fr-FR" sz="4600" b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4600" b="1" dirty="0" err="1">
                <a:latin typeface="+mj-lt"/>
                <a:cs typeface="Arial" pitchFamily="34" charset="0"/>
              </a:rPr>
              <a:t>Ankalazainay</a:t>
            </a:r>
            <a:r>
              <a:rPr lang="fr-FR" sz="4600" b="1" dirty="0">
                <a:latin typeface="+mj-lt"/>
                <a:cs typeface="Arial" pitchFamily="34" charset="0"/>
              </a:rPr>
              <a:t> </a:t>
            </a:r>
            <a:r>
              <a:rPr lang="fr-FR" sz="4600" b="1" dirty="0" err="1">
                <a:latin typeface="+mj-lt"/>
                <a:cs typeface="Arial" pitchFamily="34" charset="0"/>
              </a:rPr>
              <a:t>ny</a:t>
            </a:r>
            <a:r>
              <a:rPr lang="fr-FR" sz="4600" b="1" dirty="0">
                <a:latin typeface="+mj-lt"/>
                <a:cs typeface="Arial" pitchFamily="34" charset="0"/>
              </a:rPr>
              <a:t> </a:t>
            </a:r>
            <a:r>
              <a:rPr lang="fr-FR" sz="4600" b="1" dirty="0" err="1">
                <a:latin typeface="+mj-lt"/>
                <a:cs typeface="Arial" pitchFamily="34" charset="0"/>
              </a:rPr>
              <a:t>Anaranao</a:t>
            </a:r>
            <a:r>
              <a:rPr lang="fr-FR" sz="4600" b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pt-BR" sz="4600" b="1" dirty="0">
                <a:latin typeface="+mj-lt"/>
                <a:cs typeface="Arial" pitchFamily="34" charset="0"/>
              </a:rPr>
              <a:t>:,:Izao rehetra izao manaja Anao,</a:t>
            </a:r>
          </a:p>
          <a:p>
            <a:pPr algn="ctr">
              <a:lnSpc>
                <a:spcPct val="150000"/>
              </a:lnSpc>
            </a:pPr>
            <a:r>
              <a:rPr lang="fr-FR" sz="4600" b="1" dirty="0">
                <a:latin typeface="+mj-lt"/>
                <a:cs typeface="Arial" pitchFamily="34" charset="0"/>
              </a:rPr>
              <a:t>Fa </a:t>
            </a:r>
            <a:r>
              <a:rPr lang="fr-FR" sz="4600" b="1" dirty="0" err="1">
                <a:latin typeface="+mj-lt"/>
                <a:cs typeface="Arial" pitchFamily="34" charset="0"/>
              </a:rPr>
              <a:t>Rainay</a:t>
            </a:r>
            <a:r>
              <a:rPr lang="fr-FR" sz="4600" b="1" dirty="0">
                <a:latin typeface="+mj-lt"/>
                <a:cs typeface="Arial" pitchFamily="34" charset="0"/>
              </a:rPr>
              <a:t> ho </a:t>
            </a:r>
            <a:r>
              <a:rPr lang="fr-FR" sz="4600" b="1" dirty="0" err="1">
                <a:latin typeface="+mj-lt"/>
                <a:cs typeface="Arial" pitchFamily="34" charset="0"/>
              </a:rPr>
              <a:t>mandrakizay</a:t>
            </a:r>
            <a:r>
              <a:rPr lang="fr-FR" sz="4600" b="1" dirty="0">
                <a:latin typeface="+mj-lt"/>
                <a:cs typeface="Arial" pitchFamily="34" charset="0"/>
              </a:rPr>
              <a:t> :,: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4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600" b="1" i="1" dirty="0" err="1" smtClean="0">
                <a:latin typeface="+mj-lt"/>
                <a:cs typeface="Arial" pitchFamily="34" charset="0"/>
              </a:rPr>
              <a:t>Jehovah</a:t>
            </a:r>
            <a:r>
              <a:rPr lang="fr-FR" sz="4600" b="1" i="1" dirty="0" smtClean="0">
                <a:latin typeface="+mj-lt"/>
                <a:cs typeface="Arial" pitchFamily="34" charset="0"/>
              </a:rPr>
              <a:t> </a:t>
            </a:r>
            <a:r>
              <a:rPr lang="fr-FR" sz="4600" b="1" i="1" dirty="0">
                <a:latin typeface="+mj-lt"/>
                <a:cs typeface="Arial" pitchFamily="34" charset="0"/>
              </a:rPr>
              <a:t>ô, </a:t>
            </a:r>
            <a:r>
              <a:rPr lang="fr-FR" sz="4600" b="1" i="1" dirty="0" err="1">
                <a:latin typeface="+mj-lt"/>
                <a:cs typeface="Arial" pitchFamily="34" charset="0"/>
              </a:rPr>
              <a:t>derainay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Hianao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 err="1">
                <a:latin typeface="+mj-lt"/>
                <a:cs typeface="Arial" pitchFamily="34" charset="0"/>
              </a:rPr>
              <a:t>Ankalazainay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ny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Anaranao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pt-BR" sz="4600" b="1" i="1" dirty="0">
                <a:latin typeface="+mj-lt"/>
                <a:cs typeface="Arial" pitchFamily="34" charset="0"/>
              </a:rPr>
              <a:t>:,:Izao rehetra izao manaja Anao,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>
                <a:latin typeface="+mj-lt"/>
                <a:cs typeface="Arial" pitchFamily="34" charset="0"/>
              </a:rPr>
              <a:t>Fa </a:t>
            </a:r>
            <a:r>
              <a:rPr lang="fr-FR" sz="4600" b="1" i="1" dirty="0" err="1">
                <a:latin typeface="+mj-lt"/>
                <a:cs typeface="Arial" pitchFamily="34" charset="0"/>
              </a:rPr>
              <a:t>Rainay</a:t>
            </a:r>
            <a:r>
              <a:rPr lang="fr-FR" sz="4600" b="1" i="1" dirty="0">
                <a:latin typeface="+mj-lt"/>
                <a:cs typeface="Arial" pitchFamily="34" charset="0"/>
              </a:rPr>
              <a:t> ho </a:t>
            </a:r>
            <a:r>
              <a:rPr lang="fr-FR" sz="4600" b="1" i="1" dirty="0" err="1">
                <a:latin typeface="+mj-lt"/>
                <a:cs typeface="Arial" pitchFamily="34" charset="0"/>
              </a:rPr>
              <a:t>mandrakizay</a:t>
            </a:r>
            <a:r>
              <a:rPr lang="fr-FR" sz="4600" b="1" i="1" dirty="0">
                <a:latin typeface="+mj-lt"/>
                <a:cs typeface="Arial" pitchFamily="34" charset="0"/>
              </a:rPr>
              <a:t> :,:</a:t>
            </a:r>
          </a:p>
        </p:txBody>
      </p:sp>
    </p:spTree>
    <p:extLst>
      <p:ext uri="{BB962C8B-B14F-4D97-AF65-F5344CB8AC3E}">
        <p14:creationId xmlns:p14="http://schemas.microsoft.com/office/powerpoint/2010/main" val="426617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240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i-FI" sz="4600" b="1" dirty="0" smtClean="0"/>
              <a:t>2. Mpanjakanay sy Tompo masina</a:t>
            </a:r>
          </a:p>
          <a:p>
            <a:pPr algn="ctr">
              <a:lnSpc>
                <a:spcPct val="150000"/>
              </a:lnSpc>
            </a:pPr>
            <a:r>
              <a:rPr lang="fr-FR" sz="4600" b="1" dirty="0" err="1" smtClean="0"/>
              <a:t>Omenay</a:t>
            </a:r>
            <a:r>
              <a:rPr lang="fr-FR" sz="4600" b="1" dirty="0" smtClean="0"/>
              <a:t> </a:t>
            </a:r>
            <a:r>
              <a:rPr lang="fr-FR" sz="4600" b="1" dirty="0" err="1" smtClean="0"/>
              <a:t>eram</a:t>
            </a:r>
            <a:r>
              <a:rPr lang="fr-FR" sz="4600" b="1" dirty="0" smtClean="0"/>
              <a:t>-po </a:t>
            </a:r>
            <a:r>
              <a:rPr lang="fr-FR" sz="4600" b="1" dirty="0" err="1" smtClean="0"/>
              <a:t>ny</a:t>
            </a:r>
            <a:r>
              <a:rPr lang="fr-FR" sz="4600" b="1" dirty="0" smtClean="0"/>
              <a:t> </a:t>
            </a:r>
            <a:r>
              <a:rPr lang="fr-FR" sz="4600" b="1" dirty="0" err="1" smtClean="0"/>
              <a:t>hasina</a:t>
            </a:r>
            <a:endParaRPr lang="fr-FR" sz="4600" b="1" dirty="0" smtClean="0"/>
          </a:p>
          <a:p>
            <a:pPr algn="ctr">
              <a:lnSpc>
                <a:spcPct val="150000"/>
              </a:lnSpc>
            </a:pPr>
            <a:r>
              <a:rPr lang="fr-FR" sz="4600" b="1" dirty="0" smtClean="0"/>
              <a:t>:,:</a:t>
            </a:r>
            <a:r>
              <a:rPr lang="fr-FR" sz="4600" b="1" dirty="0" err="1" smtClean="0"/>
              <a:t>Izao</a:t>
            </a:r>
            <a:r>
              <a:rPr lang="fr-FR" sz="4600" b="1" dirty="0" smtClean="0"/>
              <a:t> </a:t>
            </a:r>
            <a:r>
              <a:rPr lang="fr-FR" sz="4600" b="1" dirty="0" err="1" smtClean="0"/>
              <a:t>rehetra</a:t>
            </a:r>
            <a:r>
              <a:rPr lang="fr-FR" sz="4600" b="1" dirty="0" smtClean="0"/>
              <a:t> </a:t>
            </a:r>
            <a:r>
              <a:rPr lang="fr-FR" sz="4600" b="1" dirty="0" err="1" smtClean="0"/>
              <a:t>izao</a:t>
            </a:r>
            <a:r>
              <a:rPr lang="fr-FR" sz="4600" b="1" dirty="0" smtClean="0"/>
              <a:t> </a:t>
            </a:r>
            <a:r>
              <a:rPr lang="fr-FR" sz="4600" b="1" dirty="0" err="1" smtClean="0"/>
              <a:t>mihoby</a:t>
            </a:r>
            <a:r>
              <a:rPr lang="fr-FR" sz="4600" b="1" dirty="0" smtClean="0"/>
              <a:t> </a:t>
            </a:r>
            <a:r>
              <a:rPr lang="fr-FR" sz="4600" b="1" dirty="0" err="1" smtClean="0"/>
              <a:t>Anao</a:t>
            </a:r>
            <a:r>
              <a:rPr lang="fr-FR" sz="4600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4600" b="1" dirty="0" smtClean="0"/>
              <a:t>Fa </a:t>
            </a:r>
            <a:r>
              <a:rPr lang="fr-FR" sz="4600" b="1" dirty="0" err="1" smtClean="0"/>
              <a:t>Rainay</a:t>
            </a:r>
            <a:r>
              <a:rPr lang="fr-FR" sz="4600" b="1" dirty="0" smtClean="0"/>
              <a:t> ho </a:t>
            </a:r>
            <a:r>
              <a:rPr lang="fr-FR" sz="4600" b="1" dirty="0" err="1" smtClean="0"/>
              <a:t>mandrakizay</a:t>
            </a:r>
            <a:r>
              <a:rPr lang="fr-FR" sz="4600" b="1" dirty="0" smtClean="0"/>
              <a:t> :,:</a:t>
            </a:r>
            <a:endParaRPr lang="fr-FR" sz="4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4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600" b="1" i="1" dirty="0" err="1" smtClean="0">
                <a:latin typeface="+mj-lt"/>
                <a:cs typeface="Arial" pitchFamily="34" charset="0"/>
              </a:rPr>
              <a:t>Jehovah</a:t>
            </a:r>
            <a:r>
              <a:rPr lang="fr-FR" sz="4600" b="1" i="1" dirty="0" smtClean="0">
                <a:latin typeface="+mj-lt"/>
                <a:cs typeface="Arial" pitchFamily="34" charset="0"/>
              </a:rPr>
              <a:t> </a:t>
            </a:r>
            <a:r>
              <a:rPr lang="fr-FR" sz="4600" b="1" i="1" dirty="0">
                <a:latin typeface="+mj-lt"/>
                <a:cs typeface="Arial" pitchFamily="34" charset="0"/>
              </a:rPr>
              <a:t>ô, </a:t>
            </a:r>
            <a:r>
              <a:rPr lang="fr-FR" sz="4600" b="1" i="1" dirty="0" err="1">
                <a:latin typeface="+mj-lt"/>
                <a:cs typeface="Arial" pitchFamily="34" charset="0"/>
              </a:rPr>
              <a:t>derainay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Hianao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 err="1">
                <a:latin typeface="+mj-lt"/>
                <a:cs typeface="Arial" pitchFamily="34" charset="0"/>
              </a:rPr>
              <a:t>Ankalazainay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ny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Anaranao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pt-BR" sz="4600" b="1" i="1" dirty="0">
                <a:latin typeface="+mj-lt"/>
                <a:cs typeface="Arial" pitchFamily="34" charset="0"/>
              </a:rPr>
              <a:t>:,:Izao rehetra izao manaja Anao,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>
                <a:latin typeface="+mj-lt"/>
                <a:cs typeface="Arial" pitchFamily="34" charset="0"/>
              </a:rPr>
              <a:t>Fa </a:t>
            </a:r>
            <a:r>
              <a:rPr lang="fr-FR" sz="4600" b="1" i="1" dirty="0" err="1">
                <a:latin typeface="+mj-lt"/>
                <a:cs typeface="Arial" pitchFamily="34" charset="0"/>
              </a:rPr>
              <a:t>Rainay</a:t>
            </a:r>
            <a:r>
              <a:rPr lang="fr-FR" sz="4600" b="1" i="1" dirty="0">
                <a:latin typeface="+mj-lt"/>
                <a:cs typeface="Arial" pitchFamily="34" charset="0"/>
              </a:rPr>
              <a:t> ho </a:t>
            </a:r>
            <a:r>
              <a:rPr lang="fr-FR" sz="4600" b="1" i="1" dirty="0" err="1">
                <a:latin typeface="+mj-lt"/>
                <a:cs typeface="Arial" pitchFamily="34" charset="0"/>
              </a:rPr>
              <a:t>mandrakizay</a:t>
            </a:r>
            <a:r>
              <a:rPr lang="fr-FR" sz="4600" b="1" i="1" dirty="0">
                <a:latin typeface="+mj-lt"/>
                <a:cs typeface="Arial" pitchFamily="34" charset="0"/>
              </a:rPr>
              <a:t> :,:</a:t>
            </a:r>
          </a:p>
        </p:txBody>
      </p:sp>
    </p:spTree>
    <p:extLst>
      <p:ext uri="{BB962C8B-B14F-4D97-AF65-F5344CB8AC3E}">
        <p14:creationId xmlns:p14="http://schemas.microsoft.com/office/powerpoint/2010/main" val="29206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36243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800" b="1" dirty="0" smtClean="0"/>
              <a:t>3. </a:t>
            </a:r>
            <a:r>
              <a:rPr lang="fr-FR" sz="4800" b="1" dirty="0" err="1" smtClean="0"/>
              <a:t>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Masina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manerinerina</a:t>
            </a:r>
            <a:r>
              <a:rPr lang="fr-FR" sz="4800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en-US" sz="4800" b="1" dirty="0" smtClean="0"/>
              <a:t>Jehovah be </a:t>
            </a:r>
            <a:r>
              <a:rPr lang="en-US" sz="4800" b="1" dirty="0" err="1" smtClean="0"/>
              <a:t>fitia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sy</a:t>
            </a:r>
            <a:r>
              <a:rPr lang="en-US" sz="4800" b="1" dirty="0" smtClean="0"/>
              <a:t> marina!</a:t>
            </a:r>
          </a:p>
          <a:p>
            <a:pPr algn="ctr">
              <a:lnSpc>
                <a:spcPct val="150000"/>
              </a:lnSpc>
            </a:pPr>
            <a:r>
              <a:rPr lang="fr-FR" sz="4800" b="1" dirty="0" smtClean="0"/>
              <a:t>:,:</a:t>
            </a:r>
            <a:r>
              <a:rPr lang="fr-FR" sz="4800" b="1" dirty="0" err="1" smtClean="0"/>
              <a:t>Izao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rehetra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izao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misaotra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Anao</a:t>
            </a:r>
            <a:r>
              <a:rPr lang="fr-FR" sz="4800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4800" b="1" dirty="0" smtClean="0"/>
              <a:t>Fa </a:t>
            </a:r>
            <a:r>
              <a:rPr lang="fr-FR" sz="4800" b="1" dirty="0" err="1" smtClean="0"/>
              <a:t>Rainay</a:t>
            </a:r>
            <a:r>
              <a:rPr lang="fr-FR" sz="4800" b="1" dirty="0" smtClean="0"/>
              <a:t> ho </a:t>
            </a:r>
            <a:r>
              <a:rPr lang="fr-FR" sz="4800" b="1" dirty="0" err="1" smtClean="0"/>
              <a:t>mandrakizay</a:t>
            </a:r>
            <a:r>
              <a:rPr lang="fr-FR" sz="4800" b="1" dirty="0" smtClean="0"/>
              <a:t> :,:</a:t>
            </a:r>
            <a:endParaRPr lang="fr-FR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4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600" b="1" i="1" dirty="0" err="1" smtClean="0">
                <a:latin typeface="+mj-lt"/>
                <a:cs typeface="Arial" pitchFamily="34" charset="0"/>
              </a:rPr>
              <a:t>Jehovah</a:t>
            </a:r>
            <a:r>
              <a:rPr lang="fr-FR" sz="4600" b="1" i="1" dirty="0" smtClean="0">
                <a:latin typeface="+mj-lt"/>
                <a:cs typeface="Arial" pitchFamily="34" charset="0"/>
              </a:rPr>
              <a:t> </a:t>
            </a:r>
            <a:r>
              <a:rPr lang="fr-FR" sz="4600" b="1" i="1" dirty="0">
                <a:latin typeface="+mj-lt"/>
                <a:cs typeface="Arial" pitchFamily="34" charset="0"/>
              </a:rPr>
              <a:t>ô, </a:t>
            </a:r>
            <a:r>
              <a:rPr lang="fr-FR" sz="4600" b="1" i="1" dirty="0" err="1">
                <a:latin typeface="+mj-lt"/>
                <a:cs typeface="Arial" pitchFamily="34" charset="0"/>
              </a:rPr>
              <a:t>derainay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Hianao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 err="1">
                <a:latin typeface="+mj-lt"/>
                <a:cs typeface="Arial" pitchFamily="34" charset="0"/>
              </a:rPr>
              <a:t>Ankalazainay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ny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Anaranao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pt-BR" sz="4600" b="1" i="1" dirty="0">
                <a:latin typeface="+mj-lt"/>
                <a:cs typeface="Arial" pitchFamily="34" charset="0"/>
              </a:rPr>
              <a:t>:,:Izao rehetra izao manaja Anao,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>
                <a:latin typeface="+mj-lt"/>
                <a:cs typeface="Arial" pitchFamily="34" charset="0"/>
              </a:rPr>
              <a:t>Fa </a:t>
            </a:r>
            <a:r>
              <a:rPr lang="fr-FR" sz="4600" b="1" i="1" dirty="0" err="1">
                <a:latin typeface="+mj-lt"/>
                <a:cs typeface="Arial" pitchFamily="34" charset="0"/>
              </a:rPr>
              <a:t>Rainay</a:t>
            </a:r>
            <a:r>
              <a:rPr lang="fr-FR" sz="4600" b="1" i="1" dirty="0">
                <a:latin typeface="+mj-lt"/>
                <a:cs typeface="Arial" pitchFamily="34" charset="0"/>
              </a:rPr>
              <a:t> ho </a:t>
            </a:r>
            <a:r>
              <a:rPr lang="fr-FR" sz="4600" b="1" i="1" dirty="0" err="1">
                <a:latin typeface="+mj-lt"/>
                <a:cs typeface="Arial" pitchFamily="34" charset="0"/>
              </a:rPr>
              <a:t>mandrakizay</a:t>
            </a:r>
            <a:r>
              <a:rPr lang="fr-FR" sz="4600" b="1" i="1" dirty="0">
                <a:latin typeface="+mj-lt"/>
                <a:cs typeface="Arial" pitchFamily="34" charset="0"/>
              </a:rPr>
              <a:t> :,:</a:t>
            </a:r>
          </a:p>
        </p:txBody>
      </p:sp>
    </p:spTree>
    <p:extLst>
      <p:ext uri="{BB962C8B-B14F-4D97-AF65-F5344CB8AC3E}">
        <p14:creationId xmlns:p14="http://schemas.microsoft.com/office/powerpoint/2010/main" val="320366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699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800" b="1" dirty="0"/>
              <a:t>4. </a:t>
            </a:r>
            <a:r>
              <a:rPr lang="fr-FR" sz="4800" b="1" dirty="0" err="1"/>
              <a:t>Manerana</a:t>
            </a:r>
            <a:r>
              <a:rPr lang="fr-FR" sz="4800" b="1" dirty="0"/>
              <a:t> </a:t>
            </a:r>
            <a:r>
              <a:rPr lang="fr-FR" sz="4800" b="1" dirty="0" err="1"/>
              <a:t>izao</a:t>
            </a:r>
            <a:r>
              <a:rPr lang="fr-FR" sz="4800" b="1" dirty="0"/>
              <a:t> </a:t>
            </a:r>
            <a:r>
              <a:rPr lang="fr-FR" sz="4800" b="1" dirty="0" err="1"/>
              <a:t>tontolo</a:t>
            </a:r>
            <a:r>
              <a:rPr lang="fr-FR" sz="4800" b="1" dirty="0"/>
              <a:t> </a:t>
            </a:r>
            <a:r>
              <a:rPr lang="fr-FR" sz="4800" b="1" dirty="0" err="1"/>
              <a:t>izao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/>
              <a:t>laza</a:t>
            </a:r>
            <a:r>
              <a:rPr lang="fr-FR" sz="4800" b="1" dirty="0"/>
              <a:t> </a:t>
            </a:r>
            <a:r>
              <a:rPr lang="fr-FR" sz="4800" b="1" dirty="0" err="1"/>
              <a:t>sy</a:t>
            </a:r>
            <a:r>
              <a:rPr lang="fr-FR" sz="4800" b="1" dirty="0"/>
              <a:t> </a:t>
            </a:r>
            <a:r>
              <a:rPr lang="fr-FR" sz="4800" b="1" dirty="0" err="1"/>
              <a:t>ny</a:t>
            </a:r>
            <a:r>
              <a:rPr lang="fr-FR" sz="4800" b="1" dirty="0"/>
              <a:t> </a:t>
            </a:r>
            <a:r>
              <a:rPr lang="fr-FR" sz="4800" b="1" dirty="0" err="1"/>
              <a:t>voninahitrao</a:t>
            </a:r>
            <a:endParaRPr lang="fr-FR" sz="4800" b="1" dirty="0"/>
          </a:p>
          <a:p>
            <a:pPr algn="ctr">
              <a:lnSpc>
                <a:spcPct val="150000"/>
              </a:lnSpc>
            </a:pPr>
            <a:r>
              <a:rPr lang="fr-FR" sz="4800" b="1" dirty="0"/>
              <a:t>:,:</a:t>
            </a:r>
            <a:r>
              <a:rPr lang="fr-FR" sz="4800" b="1" dirty="0" err="1"/>
              <a:t>Izao</a:t>
            </a:r>
            <a:r>
              <a:rPr lang="fr-FR" sz="4800" b="1" dirty="0"/>
              <a:t> </a:t>
            </a:r>
            <a:r>
              <a:rPr lang="fr-FR" sz="4800" b="1" dirty="0" err="1"/>
              <a:t>rehetra</a:t>
            </a:r>
            <a:r>
              <a:rPr lang="fr-FR" sz="4800" b="1" dirty="0"/>
              <a:t> </a:t>
            </a:r>
            <a:r>
              <a:rPr lang="fr-FR" sz="4800" b="1" dirty="0" err="1"/>
              <a:t>izao</a:t>
            </a:r>
            <a:r>
              <a:rPr lang="fr-FR" sz="4800" b="1" dirty="0"/>
              <a:t> </a:t>
            </a:r>
            <a:r>
              <a:rPr lang="fr-FR" sz="4800" b="1" dirty="0" err="1"/>
              <a:t>hanoa</a:t>
            </a:r>
            <a:r>
              <a:rPr lang="fr-FR" sz="4800" b="1" dirty="0"/>
              <a:t> </a:t>
            </a:r>
            <a:r>
              <a:rPr lang="fr-FR" sz="4800" b="1" dirty="0" err="1"/>
              <a:t>Anao</a:t>
            </a:r>
            <a:r>
              <a:rPr lang="fr-FR" sz="48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fr-FR" sz="4800" b="1" dirty="0"/>
              <a:t>Fa </a:t>
            </a:r>
            <a:r>
              <a:rPr lang="fr-FR" sz="4800" b="1" dirty="0" err="1"/>
              <a:t>Rainay</a:t>
            </a:r>
            <a:r>
              <a:rPr lang="fr-FR" sz="4800" b="1" dirty="0"/>
              <a:t> ho </a:t>
            </a:r>
            <a:r>
              <a:rPr lang="fr-FR" sz="4800" b="1" dirty="0" err="1"/>
              <a:t>mandrakizay</a:t>
            </a:r>
            <a:r>
              <a:rPr lang="fr-FR" sz="4800" b="1" dirty="0"/>
              <a:t> :,: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4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600" b="1" i="1" dirty="0" err="1" smtClean="0">
                <a:latin typeface="+mj-lt"/>
                <a:cs typeface="Arial" pitchFamily="34" charset="0"/>
              </a:rPr>
              <a:t>Jehovah</a:t>
            </a:r>
            <a:r>
              <a:rPr lang="fr-FR" sz="4600" b="1" i="1" dirty="0" smtClean="0">
                <a:latin typeface="+mj-lt"/>
                <a:cs typeface="Arial" pitchFamily="34" charset="0"/>
              </a:rPr>
              <a:t> </a:t>
            </a:r>
            <a:r>
              <a:rPr lang="fr-FR" sz="4600" b="1" i="1" dirty="0">
                <a:latin typeface="+mj-lt"/>
                <a:cs typeface="Arial" pitchFamily="34" charset="0"/>
              </a:rPr>
              <a:t>ô, </a:t>
            </a:r>
            <a:r>
              <a:rPr lang="fr-FR" sz="4600" b="1" i="1" dirty="0" err="1">
                <a:latin typeface="+mj-lt"/>
                <a:cs typeface="Arial" pitchFamily="34" charset="0"/>
              </a:rPr>
              <a:t>derainay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Hianao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 err="1">
                <a:latin typeface="+mj-lt"/>
                <a:cs typeface="Arial" pitchFamily="34" charset="0"/>
              </a:rPr>
              <a:t>Ankalazainay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ny</a:t>
            </a:r>
            <a:r>
              <a:rPr lang="fr-FR" sz="4600" b="1" i="1" dirty="0">
                <a:latin typeface="+mj-lt"/>
                <a:cs typeface="Arial" pitchFamily="34" charset="0"/>
              </a:rPr>
              <a:t> </a:t>
            </a:r>
            <a:r>
              <a:rPr lang="fr-FR" sz="4600" b="1" i="1" dirty="0" err="1">
                <a:latin typeface="+mj-lt"/>
                <a:cs typeface="Arial" pitchFamily="34" charset="0"/>
              </a:rPr>
              <a:t>Anaranao</a:t>
            </a:r>
            <a:r>
              <a:rPr lang="fr-FR" sz="4600" b="1" i="1" dirty="0">
                <a:latin typeface="+mj-lt"/>
                <a:cs typeface="Arial" pitchFamily="34" charset="0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pt-BR" sz="4600" b="1" i="1" dirty="0">
                <a:latin typeface="+mj-lt"/>
                <a:cs typeface="Arial" pitchFamily="34" charset="0"/>
              </a:rPr>
              <a:t>:,:Izao rehetra izao manaja Anao,</a:t>
            </a:r>
          </a:p>
          <a:p>
            <a:pPr algn="ctr">
              <a:lnSpc>
                <a:spcPct val="150000"/>
              </a:lnSpc>
            </a:pPr>
            <a:r>
              <a:rPr lang="fr-FR" sz="4600" b="1" i="1" dirty="0">
                <a:latin typeface="+mj-lt"/>
                <a:cs typeface="Arial" pitchFamily="34" charset="0"/>
              </a:rPr>
              <a:t>Fa </a:t>
            </a:r>
            <a:r>
              <a:rPr lang="fr-FR" sz="4600" b="1" i="1" dirty="0" err="1">
                <a:latin typeface="+mj-lt"/>
                <a:cs typeface="Arial" pitchFamily="34" charset="0"/>
              </a:rPr>
              <a:t>Rainay</a:t>
            </a:r>
            <a:r>
              <a:rPr lang="fr-FR" sz="4600" b="1" i="1" dirty="0">
                <a:latin typeface="+mj-lt"/>
                <a:cs typeface="Arial" pitchFamily="34" charset="0"/>
              </a:rPr>
              <a:t> ho </a:t>
            </a:r>
            <a:r>
              <a:rPr lang="fr-FR" sz="4600" b="1" i="1" dirty="0" err="1">
                <a:latin typeface="+mj-lt"/>
                <a:cs typeface="Arial" pitchFamily="34" charset="0"/>
              </a:rPr>
              <a:t>mandrakizay</a:t>
            </a:r>
            <a:r>
              <a:rPr lang="fr-FR" sz="4600" b="1" i="1" dirty="0">
                <a:latin typeface="+mj-lt"/>
                <a:cs typeface="Arial" pitchFamily="34" charset="0"/>
              </a:rPr>
              <a:t> :,:</a:t>
            </a:r>
          </a:p>
        </p:txBody>
      </p:sp>
    </p:spTree>
    <p:extLst>
      <p:ext uri="{BB962C8B-B14F-4D97-AF65-F5344CB8AC3E}">
        <p14:creationId xmlns:p14="http://schemas.microsoft.com/office/powerpoint/2010/main" val="1865513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231</Words>
  <Application>Microsoft Office PowerPoint</Application>
  <PresentationFormat>Affichage à l'écran (16:9)</PresentationFormat>
  <Paragraphs>43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Utilisateur</cp:lastModifiedBy>
  <cp:revision>11</cp:revision>
  <dcterms:created xsi:type="dcterms:W3CDTF">2012-12-15T15:29:56Z</dcterms:created>
  <dcterms:modified xsi:type="dcterms:W3CDTF">2021-07-25T05:18:42Z</dcterms:modified>
</cp:coreProperties>
</file>