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2556322"/>
          </a:xfrm>
        </p:spPr>
        <p:txBody>
          <a:bodyPr>
            <a:normAutofit/>
          </a:bodyPr>
          <a:lstStyle/>
          <a:p>
            <a:r>
              <a:rPr lang="fr-FR" sz="13800" b="1" dirty="0" smtClean="0"/>
              <a:t>120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2914650"/>
            <a:ext cx="8064896" cy="1314450"/>
          </a:xfrm>
        </p:spPr>
        <p:txBody>
          <a:bodyPr>
            <a:normAutofit/>
          </a:bodyPr>
          <a:lstStyle/>
          <a:p>
            <a:r>
              <a:rPr lang="en-GB" sz="4000" b="1" dirty="0" err="1">
                <a:solidFill>
                  <a:schemeClr val="tx1"/>
                </a:solidFill>
              </a:rPr>
              <a:t>Ry</a:t>
            </a:r>
            <a:r>
              <a:rPr lang="en-GB" sz="4000" b="1" dirty="0">
                <a:solidFill>
                  <a:schemeClr val="tx1"/>
                </a:solidFill>
              </a:rPr>
              <a:t> </a:t>
            </a:r>
            <a:r>
              <a:rPr lang="en-GB" sz="4000" b="1" dirty="0" err="1">
                <a:solidFill>
                  <a:schemeClr val="tx1"/>
                </a:solidFill>
              </a:rPr>
              <a:t>mino</a:t>
            </a:r>
            <a:r>
              <a:rPr lang="en-GB" sz="4000" b="1" dirty="0">
                <a:solidFill>
                  <a:schemeClr val="tx1"/>
                </a:solidFill>
              </a:rPr>
              <a:t> ô, </a:t>
            </a:r>
            <a:r>
              <a:rPr lang="en-GB" sz="4000" b="1" dirty="0" err="1">
                <a:solidFill>
                  <a:schemeClr val="tx1"/>
                </a:solidFill>
              </a:rPr>
              <a:t>avia</a:t>
            </a:r>
            <a:r>
              <a:rPr lang="en-GB" sz="4000" b="1" dirty="0">
                <a:solidFill>
                  <a:schemeClr val="tx1"/>
                </a:solidFill>
              </a:rPr>
              <a:t> re !</a:t>
            </a:r>
            <a:r>
              <a:rPr lang="fr-FR" sz="4000" b="1" dirty="0">
                <a:solidFill>
                  <a:schemeClr val="tx1"/>
                </a:solidFill>
              </a:rPr>
              <a:t/>
            </a:r>
            <a:br>
              <a:rPr lang="fr-FR" sz="4000" b="1" dirty="0">
                <a:solidFill>
                  <a:schemeClr val="tx1"/>
                </a:solidFill>
              </a:rPr>
            </a:br>
            <a:endParaRPr lang="fr-F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5.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ranao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en-GB" sz="7200" b="1" dirty="0"/>
              <a:t> </a:t>
            </a:r>
            <a:r>
              <a:rPr lang="en-GB" sz="7200" b="1" dirty="0" err="1"/>
              <a:t>nitete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No </a:t>
            </a:r>
            <a:r>
              <a:rPr lang="en-GB" sz="7200" b="1" dirty="0" err="1"/>
              <a:t>nanadio</a:t>
            </a:r>
            <a:r>
              <a:rPr lang="en-GB" sz="7200" b="1" dirty="0"/>
              <a:t> </a:t>
            </a:r>
            <a:r>
              <a:rPr lang="en-GB" sz="7200" b="1" dirty="0" err="1"/>
              <a:t>ahy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ainao</a:t>
            </a:r>
            <a:r>
              <a:rPr lang="en-GB" sz="7200" b="1" dirty="0"/>
              <a:t> </a:t>
            </a:r>
            <a:r>
              <a:rPr lang="en-GB" sz="7200" b="1" dirty="0" err="1"/>
              <a:t>sarobidy</a:t>
            </a:r>
            <a:r>
              <a:rPr lang="en-GB" sz="7200" b="1" dirty="0"/>
              <a:t> </a:t>
            </a:r>
            <a:r>
              <a:rPr lang="en-GB" sz="7200" b="1" dirty="0" smtClean="0"/>
              <a:t>re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13202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/>
              <a:t> No </a:t>
            </a:r>
            <a:r>
              <a:rPr lang="en-GB" sz="7200" b="1" dirty="0" err="1"/>
              <a:t>nanavotana</a:t>
            </a:r>
            <a:r>
              <a:rPr lang="en-GB" sz="7200" b="1" dirty="0"/>
              <a:t> </a:t>
            </a:r>
            <a:r>
              <a:rPr lang="en-GB" sz="7200" b="1" dirty="0" err="1"/>
              <a:t>ahy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hitokiako</a:t>
            </a:r>
            <a:r>
              <a:rPr lang="en-GB" sz="7200" b="1" dirty="0"/>
              <a:t> </a:t>
            </a:r>
            <a:r>
              <a:rPr lang="en-GB" sz="7200" b="1" dirty="0" err="1"/>
              <a:t>anie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famonjena</a:t>
            </a:r>
            <a:r>
              <a:rPr lang="en-GB" sz="7200" b="1" dirty="0"/>
              <a:t> </a:t>
            </a:r>
            <a:r>
              <a:rPr lang="en-GB" sz="7200" b="1" dirty="0" err="1"/>
              <a:t>lehibe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Natolotrao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ahy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59586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6. </a:t>
            </a:r>
            <a:r>
              <a:rPr lang="en-GB" sz="6600" b="1" dirty="0" err="1"/>
              <a:t>Isaoran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eram-po</a:t>
            </a:r>
            <a:r>
              <a:rPr lang="en-GB" sz="6600" b="1" dirty="0"/>
              <a:t> </a:t>
            </a:r>
            <a:r>
              <a:rPr lang="en-GB" sz="6600" b="1" dirty="0" err="1"/>
              <a:t>anie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Zanahary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 </a:t>
            </a:r>
            <a:r>
              <a:rPr lang="en-GB" sz="6600" b="1" dirty="0" err="1"/>
              <a:t>efa</a:t>
            </a:r>
            <a:r>
              <a:rPr lang="en-GB" sz="6600" b="1" dirty="0"/>
              <a:t> </a:t>
            </a:r>
            <a:r>
              <a:rPr lang="en-GB" sz="6600" b="1" dirty="0" err="1" smtClean="0"/>
              <a:t>nanome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3138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5092029"/>
          </a:xfrm>
        </p:spPr>
        <p:txBody>
          <a:bodyPr>
            <a:normAutofit/>
          </a:bodyPr>
          <a:lstStyle/>
          <a:p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Zanany</a:t>
            </a:r>
            <a:r>
              <a:rPr lang="en-GB" sz="7200" b="1" dirty="0"/>
              <a:t> </a:t>
            </a:r>
            <a:r>
              <a:rPr lang="en-GB" sz="7200" b="1" dirty="0" err="1"/>
              <a:t>nijaly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devoly</a:t>
            </a:r>
            <a:r>
              <a:rPr lang="en-GB" sz="7200" b="1" dirty="0"/>
              <a:t> </a:t>
            </a:r>
            <a:r>
              <a:rPr lang="en-GB" sz="7200" b="1" dirty="0" err="1"/>
              <a:t>lozabe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ota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heloka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resy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faty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96627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1.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mino</a:t>
            </a:r>
            <a:r>
              <a:rPr lang="en-GB" sz="7200" b="1" dirty="0"/>
              <a:t> ô, </a:t>
            </a:r>
            <a:r>
              <a:rPr lang="en-GB" sz="7200" b="1" dirty="0" err="1"/>
              <a:t>avia</a:t>
            </a:r>
            <a:r>
              <a:rPr lang="en-GB" sz="7200" b="1" dirty="0"/>
              <a:t> re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Hiara-mankalaza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Ilay</a:t>
            </a:r>
            <a:r>
              <a:rPr lang="en-GB" sz="7200" b="1" dirty="0"/>
              <a:t> </a:t>
            </a:r>
            <a:r>
              <a:rPr lang="en-GB" sz="7200" b="1" dirty="0" err="1"/>
              <a:t>Mpanjaka</a:t>
            </a:r>
            <a:r>
              <a:rPr lang="en-GB" sz="7200" b="1" dirty="0"/>
              <a:t> </a:t>
            </a:r>
            <a:r>
              <a:rPr lang="en-GB" sz="7200" b="1" dirty="0" err="1"/>
              <a:t>lehibe</a:t>
            </a:r>
            <a:r>
              <a:rPr lang="en-GB" sz="7200" b="1" dirty="0" smtClean="0"/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68871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mahagaga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sarobidy</a:t>
            </a:r>
            <a:r>
              <a:rPr lang="en-GB" sz="6600" b="1" dirty="0"/>
              <a:t> </a:t>
            </a:r>
            <a:r>
              <a:rPr lang="en-GB" sz="6600" b="1" dirty="0" err="1"/>
              <a:t>anie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fahasoavan-dehibe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Nomeny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antsika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7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2.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asa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en-GB" sz="7200" b="1" dirty="0"/>
              <a:t> </a:t>
            </a:r>
            <a:r>
              <a:rPr lang="en-GB" sz="7200" b="1" dirty="0" err="1"/>
              <a:t>vitako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No </a:t>
            </a:r>
            <a:r>
              <a:rPr lang="en-GB" sz="7200" b="1" dirty="0" err="1"/>
              <a:t>tokiko</a:t>
            </a:r>
            <a:r>
              <a:rPr lang="en-GB" sz="7200" b="1" dirty="0"/>
              <a:t> </a:t>
            </a:r>
            <a:r>
              <a:rPr lang="en-GB" sz="7200" b="1" dirty="0" err="1"/>
              <a:t>anefa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 smtClean="0"/>
              <a:t>Andriamanitro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74655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/>
              <a:t> No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nisalasala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Hanafaka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otako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Nomeny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avotro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Zanany</a:t>
            </a:r>
            <a:r>
              <a:rPr lang="en-GB" sz="6000" b="1" dirty="0"/>
              <a:t> </a:t>
            </a:r>
            <a:r>
              <a:rPr lang="en-GB" sz="6000" b="1" dirty="0" err="1"/>
              <a:t>malala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04406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3. </a:t>
            </a:r>
            <a:r>
              <a:rPr lang="en-GB" sz="7200" b="1" dirty="0" err="1"/>
              <a:t>Jesosy</a:t>
            </a:r>
            <a:r>
              <a:rPr lang="en-GB" sz="7200" b="1" dirty="0"/>
              <a:t> </a:t>
            </a:r>
            <a:r>
              <a:rPr lang="en-GB" sz="7200" b="1" dirty="0" err="1"/>
              <a:t>faly</a:t>
            </a:r>
            <a:r>
              <a:rPr lang="en-GB" sz="7200" b="1" dirty="0"/>
              <a:t> </a:t>
            </a:r>
            <a:r>
              <a:rPr lang="en-GB" sz="7200" b="1" dirty="0" err="1"/>
              <a:t>eram-po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Hamonjy</a:t>
            </a:r>
            <a:r>
              <a:rPr lang="en-GB" sz="7200" b="1" dirty="0"/>
              <a:t> </a:t>
            </a:r>
            <a:r>
              <a:rPr lang="en-GB" sz="7200" b="1" dirty="0" err="1"/>
              <a:t>ahy</a:t>
            </a:r>
            <a:r>
              <a:rPr lang="en-GB" sz="7200" b="1" dirty="0"/>
              <a:t> very,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azoko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indrafo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304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92030"/>
          </a:xfrm>
        </p:spPr>
        <p:txBody>
          <a:bodyPr>
            <a:normAutofit/>
          </a:bodyPr>
          <a:lstStyle/>
          <a:p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vitan’Izy</a:t>
            </a:r>
            <a:r>
              <a:rPr lang="en-GB" sz="6600" b="1" dirty="0"/>
              <a:t> </a:t>
            </a:r>
            <a:r>
              <a:rPr lang="en-GB" sz="6600" b="1" dirty="0" err="1"/>
              <a:t>irery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Izaho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afa-po</a:t>
            </a:r>
            <a:r>
              <a:rPr lang="en-GB" sz="6600" b="1" dirty="0"/>
              <a:t>.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atahorako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Izaho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very.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29675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4. </a:t>
            </a:r>
            <a:r>
              <a:rPr lang="en-GB" sz="6600" b="1" dirty="0" err="1"/>
              <a:t>Jesosy</a:t>
            </a:r>
            <a:r>
              <a:rPr lang="en-GB" sz="6600" b="1" dirty="0"/>
              <a:t> Kristy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Izaho</a:t>
            </a:r>
            <a:r>
              <a:rPr lang="en-GB" sz="6600" b="1" dirty="0"/>
              <a:t> ta-</a:t>
            </a:r>
            <a:r>
              <a:rPr lang="en-GB" sz="6600" b="1" dirty="0" err="1"/>
              <a:t>hamaly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teny</a:t>
            </a:r>
            <a:r>
              <a:rPr lang="en-GB" sz="6600" b="1" dirty="0"/>
              <a:t> </a:t>
            </a:r>
            <a:r>
              <a:rPr lang="en-GB" sz="6600" b="1" dirty="0" err="1"/>
              <a:t>fiantsoanao</a:t>
            </a:r>
            <a:r>
              <a:rPr lang="en-GB" sz="6600" b="1" dirty="0"/>
              <a:t> 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76541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20022"/>
          </a:xfrm>
        </p:spPr>
        <p:txBody>
          <a:bodyPr>
            <a:noAutofit/>
          </a:bodyPr>
          <a:lstStyle/>
          <a:p>
            <a:r>
              <a:rPr lang="en-GB" sz="6600" b="1" dirty="0"/>
              <a:t> «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manatòna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Izaho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</a:t>
            </a:r>
            <a:r>
              <a:rPr lang="en-GB" sz="6600" b="1" dirty="0" err="1"/>
              <a:t>kosa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 »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manampia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382689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Affichage à l'écran (16:9)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120</vt:lpstr>
      <vt:lpstr>1. Ry mino ô, avia re !     Hiara-mankalaza    Ilay Mpanjaka lehibe,</vt:lpstr>
      <vt:lpstr>Fa tena mahagaga    Sy sarobidy anie     Ny fahasoavan-dehibe    Nomeny ho antsika.</vt:lpstr>
      <vt:lpstr>2. Tsy asa soa vitako     No tokiko anefa,    Fa ny Andriamanitro</vt:lpstr>
      <vt:lpstr> No tsy nisalasala    Hanafaka ny otako,     Nomeny mba ho avotro    Ny Zanany malala !</vt:lpstr>
      <vt:lpstr>3. Jesosy faly eram-po     Hamonjy ahy very,    Ka azoko ny indrafo.</vt:lpstr>
      <vt:lpstr> Izay vitan’Izy irery    Izaho tena afa-po.     Tsy misy atahorako,    Izaho tsy ho very.</vt:lpstr>
      <vt:lpstr>4. Jesosy Kristy Tompo ô !     Izaho ta-hamaly    Ny teny fiantsoanao </vt:lpstr>
      <vt:lpstr> « Mba manatòna Ahy !    Izaho dia ho anao,     Ho Ahy kosa hianao »    Ka manampia ahy</vt:lpstr>
      <vt:lpstr>5. Ny ranao soa nitete     No nanadio ahy    Ny ainao sarobidy re</vt:lpstr>
      <vt:lpstr> No nanavotana ahy    Mba hitokiako anie     Ny famonjena lehibe    Natolotrao ho ahy</vt:lpstr>
      <vt:lpstr>6. Isaorana  eram-po anie     Ny Tompo Zanahary,    Fa Izy efa nanome</vt:lpstr>
      <vt:lpstr> Ny Zanany nijaly,    Ka ny devoly lozabe,     Ny ota sy ny heloka    Ho resy sy ho faty.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</dc:title>
  <dc:creator>FJKM-AMI</dc:creator>
  <cp:lastModifiedBy>Solofo</cp:lastModifiedBy>
  <cp:revision>2</cp:revision>
  <dcterms:created xsi:type="dcterms:W3CDTF">2014-08-06T12:26:37Z</dcterms:created>
  <dcterms:modified xsi:type="dcterms:W3CDTF">2014-08-06T12:38:13Z</dcterms:modified>
</cp:coreProperties>
</file>