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212AC-B459-47EA-A612-82C9EABB08B6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9BFDB-4EB9-4A95-9D21-1CC0424CF0E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20605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6EF9A-6939-44AE-A114-32A867DEDBAD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47600-0928-4482-8B67-984B032FA2A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491322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E2BF3-97C4-4966-9988-087AD9AE2D95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4E4C3-24BD-4DD2-B84F-BB810578048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866308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1E6EF-AF8C-4FB0-B8A3-7E40E18E9B34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66725-E3AB-430E-88A3-C0570132E55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3126414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A50123-AD04-45C3-BC49-B757A437EC54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5F3DE-05BE-4D48-B747-BE4C04FC117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927955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D550F-2FF0-4927-9E36-3790E685BB1C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D6A8F-FA41-4A6F-A93F-55338237856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7439972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C87C0-D7C8-4978-A118-E9859276A172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B49F4-C7FD-4A5A-B148-0B7B31FA884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783534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BC987-0EB9-4F42-BDA2-AE8BE46CB332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27D1F-EF37-4AD3-BC86-9D2054D3398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478631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E553D-E19B-4D1C-B281-0F9C455B155E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8B32F0-EDD7-490A-B5D0-D02BE15B3F3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836270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74A73-1419-49A5-9F99-C6399E177713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260D6D-E3E7-412B-9C75-24F2E9FEA47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418608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04745-79AF-4EB3-8439-03D3C315F29E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16866-319D-4655-B73B-B58711DB5C1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435088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7DCC222-06DD-432D-B200-BE811B4DF1A7}" type="datetimeFigureOut">
              <a:rPr lang="fr-FR"/>
              <a:pPr>
                <a:defRPr/>
              </a:pPr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A33E507-021D-44C4-8FAB-CAD0753C9F9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8613"/>
            <a:ext cx="9144000" cy="11017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</a:t>
            </a: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121</a:t>
            </a:r>
            <a:b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Jesosy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ampombay</a:t>
            </a:r>
            <a:endParaRPr lang="fr-FR" sz="9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19944" cy="5143500"/>
          </a:xfrm>
        </p:spPr>
        <p:txBody>
          <a:bodyPr rtlCol="0">
            <a:noAutofit/>
          </a:bodyPr>
          <a:lstStyle/>
          <a:p>
            <a:pPr eaLnBrk="1" hangingPunct="1">
              <a:defRPr/>
            </a:pPr>
            <a:r>
              <a:rPr lang="en-GB" sz="5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1-</a:t>
            </a:r>
            <a:r>
              <a:rPr lang="en-GB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ampombay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Fiadanana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maharo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saina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izahay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975"/>
            <a:ext cx="8929688" cy="5089525"/>
          </a:xfrm>
        </p:spPr>
        <p:txBody>
          <a:bodyPr rtlCol="0">
            <a:noAutofit/>
          </a:bodyPr>
          <a:lstStyle/>
          <a:p>
            <a:pPr eaLnBrk="1" hangingPunct="1">
              <a:defRPr/>
            </a:pPr>
            <a:r>
              <a:rPr lang="en-GB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Ka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mba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ampahafantaro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Raha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holatrao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jerena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Anao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fandresena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endParaRPr lang="en-GB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36700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975"/>
            <a:ext cx="9144000" cy="5182071"/>
          </a:xfrm>
        </p:spPr>
        <p:txBody>
          <a:bodyPr rtlCol="0">
            <a:noAutofit/>
          </a:bodyPr>
          <a:lstStyle/>
          <a:p>
            <a:pPr eaLnBrk="1" hangingPunct="1">
              <a:defRPr/>
            </a:pPr>
            <a:r>
              <a:rPr lang="en-GB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2- 	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Mpandresy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ambarao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Aminay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vokatr’ady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:</a:t>
            </a:r>
            <a:b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Famonjena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aim-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baovao</a:t>
            </a:r>
            <a:endParaRPr lang="en-GB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975"/>
            <a:ext cx="9144000" cy="5326087"/>
          </a:xfrm>
        </p:spPr>
        <p:txBody>
          <a:bodyPr rtlCol="0">
            <a:noAutofit/>
          </a:bodyPr>
          <a:lstStyle/>
          <a:p>
            <a:pPr eaLnBrk="1" hangingPunct="1">
              <a:defRPr/>
            </a:pPr>
            <a:r>
              <a:rPr lang="en-GB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No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andramany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sahady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:</a:t>
            </a:r>
            <a:b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Raha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tafika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miseho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Fiadanam-po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omeo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endParaRPr lang="en-GB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5412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5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FFPM 121  Ry Jesosy, ampombay</vt:lpstr>
      <vt:lpstr>1-  Ry Jesosy, ampombay      Fiadanana maharo     Fo sy saina izahay,</vt:lpstr>
      <vt:lpstr> Ka mba ampahafantaro,     Raha ny holatrao jerena,      Fa Anao ny fandresena !</vt:lpstr>
      <vt:lpstr>2-  Ry Mpandresy, ambarao      Aminay ny vokatr’ady :     Famonjena, aim-baovao</vt:lpstr>
      <vt:lpstr>     No andramany sahady :     Raha ny tafika miseho,      Fiadanam-po omeo !</vt:lpstr>
    </vt:vector>
  </TitlesOfParts>
  <Company>SRL_Crea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121</dc:title>
  <dc:creator>Dr Miora Tantely</dc:creator>
  <cp:lastModifiedBy>Solofo</cp:lastModifiedBy>
  <cp:revision>8</cp:revision>
  <dcterms:created xsi:type="dcterms:W3CDTF">2012-04-07T05:45:53Z</dcterms:created>
  <dcterms:modified xsi:type="dcterms:W3CDTF">2014-08-06T12:51:02Z</dcterms:modified>
</cp:coreProperties>
</file>