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1831A-4381-4A7F-8601-7EA63947F103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03B4F-B137-4093-98F4-89A199A80AA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78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A66B0-61B9-4920-861C-D0F7D1AFB01C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034B9-3038-461B-9C41-EB600134FB3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46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55F1A-C124-46AC-9B71-566B544A280A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4A9DF-E454-4223-817A-02C6B708A51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15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8E004-E4DC-49C0-AAA9-B456CB900FC1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37609-552D-46AF-BC6C-A1AB002F658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52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DE3A1-5EB4-4CC9-BBA7-64BAE3D15D65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17785-8CB4-4824-9E11-7C6160CE0FF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67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C1982-72F5-46E9-82FC-FFEFB5F3CBB9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B8C72-44D3-430A-84A8-A7ADB1C2DB2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20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38E68-7300-451C-A009-723B22F00118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DFE8D-8122-4AFC-B847-3EE8FFC789C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71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E9280-8431-42F9-BBEB-90ECC76C2C36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C7401-B7FB-4DB5-BB5C-B46CBEB2C46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18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7E981-7E0E-40DE-BCC6-ECC23ECD727B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5F6FE-8A94-4860-8150-220F74E3A02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22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87794-7B00-416C-B66C-1F91765956C0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37972-48B1-4B80-BF18-68BB5209B19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43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77040-A23E-4042-9C0C-92EEA4744FA2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3A59F-4A9F-4D22-BAE1-63A6E7DCD18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08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08113F8-E61A-4F47-B66C-D85F51654E5D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335DA2D-1B43-4B9F-9731-D01B09844F8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</a:t>
            </a: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122</a:t>
            </a:r>
            <a:b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Hitako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sakaiza</a:t>
            </a:r>
            <a:endParaRPr lang="fr-FR" sz="6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499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Hitako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sakaiza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fahasambarana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Ka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foko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faly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ravo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Manam-piadanana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499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Teo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am-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pototry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hazo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Nijalian’ny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Tompoko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Teo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aho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no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nahazo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Famelana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heloka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275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252520" cy="5143499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2-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He !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indrafo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niriko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Efa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azoko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tokoa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Ka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no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fidiko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fototry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soa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endParaRPr lang="en-GB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08053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 !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sarobidy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Nanadio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otako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zaho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efa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voavidy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Lanitra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no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lovako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26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499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3-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Tena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soa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mahagaga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nomenao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ahy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izaho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mpanota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nohavaninao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;</a:t>
            </a:r>
            <a:endParaRPr lang="en-GB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23604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izaho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di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hidera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zato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fitiavanao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koa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hanambara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ô !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herinao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4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5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4-</a:t>
            </a:r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Mpamonjy</a:t>
            </a:r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ô ! </a:t>
            </a:r>
            <a:r>
              <a:rPr lang="en-GB" sz="5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</a:t>
            </a:r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raiso</a:t>
            </a:r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sz="5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zao</a:t>
            </a:r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fisaorako</a:t>
            </a:r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Ka </a:t>
            </a:r>
            <a:r>
              <a:rPr lang="en-GB" sz="5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izay</a:t>
            </a:r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rehetra</a:t>
            </a:r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ahy</a:t>
            </a:r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Di</a:t>
            </a:r>
            <a:r>
              <a:rPr lang="en-GB" sz="5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</a:t>
            </a:r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atolotro</a:t>
            </a:r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Anao</a:t>
            </a:r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endParaRPr lang="en-GB" sz="5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44679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Raha</a:t>
            </a:r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tonga</a:t>
            </a:r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re </a:t>
            </a:r>
            <a:r>
              <a:rPr lang="en-GB" sz="5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fetra</a:t>
            </a:r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Hialako</a:t>
            </a:r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sasatra</a:t>
            </a:r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Ento</a:t>
            </a:r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aho</a:t>
            </a:r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hitoetra</a:t>
            </a:r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Eo</a:t>
            </a:r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anilanao</a:t>
            </a:r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arý</a:t>
            </a:r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047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10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Calibri</vt:lpstr>
      <vt:lpstr>Arial</vt:lpstr>
      <vt:lpstr>Georgia</vt:lpstr>
      <vt:lpstr>Thème Office</vt:lpstr>
      <vt:lpstr>FFPM 122 Hitako izao, sakaiza</vt:lpstr>
      <vt:lpstr>1-  Hitako izao, sakaiza,      Ny fahasambarana,     Ka ny foko faly, ravo,      Manam-piadanana.</vt:lpstr>
      <vt:lpstr>Teo am-pototry ny hazo     Nijalian’ny Tompoko,      Teo aho no nahazo     Famelana heloka.</vt:lpstr>
      <vt:lpstr>2-  He ! ny indrafo niriko,      Efa azoko tokoa,     Ka Jesosy no fidiko,      Fa  Izy fototry ny soa,</vt:lpstr>
      <vt:lpstr> He ! ny rany sarobidy,      Nanadio ny otako     Izaho efa voavidy.      Lanitra no lovako.</vt:lpstr>
      <vt:lpstr>3-  Tena soa mahagaga      Izao nomenao ahy izao,     Fa izaho izay mpanota,      Dia nohavaninao ;</vt:lpstr>
      <vt:lpstr> Ka izaho dia hidera      Izato fitiavanao     Ary koa hanambara,      Jeso ô ! ny herinao.</vt:lpstr>
      <vt:lpstr>4-  Ry Mpamonjy ô ! mba raiso      Izao fisaorako izao ;     Ka izay rehetra ahy      Dia atolotro Anao,</vt:lpstr>
      <vt:lpstr> Raha tonga re ny fetra      Hialako sasatra,     Ento aho hitoetra,      Eo anilanao arý.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121</dc:title>
  <dc:creator>Dr Miora Tantely</dc:creator>
  <cp:lastModifiedBy>Solofo</cp:lastModifiedBy>
  <cp:revision>5</cp:revision>
  <dcterms:created xsi:type="dcterms:W3CDTF">2012-04-07T05:45:53Z</dcterms:created>
  <dcterms:modified xsi:type="dcterms:W3CDTF">2014-08-06T13:03:21Z</dcterms:modified>
</cp:coreProperties>
</file>